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9"/>
  </p:notesMasterIdLst>
  <p:sldIdLst>
    <p:sldId id="281" r:id="rId2"/>
    <p:sldId id="282" r:id="rId3"/>
    <p:sldId id="283" r:id="rId4"/>
    <p:sldId id="284" r:id="rId5"/>
    <p:sldId id="332" r:id="rId6"/>
    <p:sldId id="310" r:id="rId7"/>
    <p:sldId id="301" r:id="rId8"/>
    <p:sldId id="318" r:id="rId9"/>
    <p:sldId id="319" r:id="rId10"/>
    <p:sldId id="320" r:id="rId11"/>
    <p:sldId id="304" r:id="rId12"/>
    <p:sldId id="309" r:id="rId13"/>
    <p:sldId id="321" r:id="rId14"/>
    <p:sldId id="322" r:id="rId15"/>
    <p:sldId id="323" r:id="rId16"/>
    <p:sldId id="324" r:id="rId17"/>
    <p:sldId id="311" r:id="rId18"/>
    <p:sldId id="307" r:id="rId19"/>
    <p:sldId id="325" r:id="rId20"/>
    <p:sldId id="326" r:id="rId21"/>
    <p:sldId id="327" r:id="rId22"/>
    <p:sldId id="328" r:id="rId23"/>
    <p:sldId id="329" r:id="rId24"/>
    <p:sldId id="330" r:id="rId25"/>
    <p:sldId id="331" r:id="rId26"/>
    <p:sldId id="291" r:id="rId27"/>
    <p:sldId id="297" r:id="rId28"/>
  </p:sldIdLst>
  <p:sldSz cx="18288000" cy="10287000"/>
  <p:notesSz cx="6858000" cy="9144000"/>
  <p:embeddedFontLst>
    <p:embeddedFont>
      <p:font typeface="Muli Bold" panose="020B0604020202020204" charset="0"/>
      <p:regular r:id="rId30"/>
    </p:embeddedFont>
    <p:embeddedFont>
      <p:font typeface="Tahoma" panose="020B0604030504040204" pitchFamily="34" charset="0"/>
      <p:regular r:id="rId31"/>
      <p:bold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ê Đức Dương" initials="LD" lastIdx="1" clrIdx="0">
    <p:extLst>
      <p:ext uri="{19B8F6BF-5375-455C-9EA6-DF929625EA0E}">
        <p15:presenceInfo xmlns:p15="http://schemas.microsoft.com/office/powerpoint/2012/main" userId="82e420dbf88455d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DDF6"/>
    <a:srgbClr val="03A6C9"/>
    <a:srgbClr val="0E5394"/>
    <a:srgbClr val="0D5496"/>
    <a:srgbClr val="0E5597"/>
    <a:srgbClr val="0D5393"/>
    <a:srgbClr val="00DBEA"/>
    <a:srgbClr val="0B5A9D"/>
    <a:srgbClr val="1C4C88"/>
    <a:srgbClr val="0893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35" autoAdjust="0"/>
    <p:restoredTop sz="93750" autoAdjust="0"/>
  </p:normalViewPr>
  <p:slideViewPr>
    <p:cSldViewPr>
      <p:cViewPr varScale="1">
        <p:scale>
          <a:sx n="97" d="100"/>
          <a:sy n="97" d="100"/>
        </p:scale>
        <p:origin x="132" y="28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1A1E96C-F586-42FA-921A-4C865FC66647}" type="doc">
      <dgm:prSet loTypeId="urn:microsoft.com/office/officeart/2011/layout/TabList" loCatId="officeonlin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4A8B838-B829-45DE-A99D-7734CE577FC8}">
      <dgm:prSet phldrT="[Text]"/>
      <dgm:spPr/>
      <dgm:t>
        <a:bodyPr/>
        <a:lstStyle/>
        <a:p>
          <a:r>
            <a:rPr lang="en-US">
              <a:latin typeface="Muli Bold" panose="020B0604020202020204" charset="0"/>
            </a:rPr>
            <a:t>02</a:t>
          </a:r>
        </a:p>
      </dgm:t>
    </dgm:pt>
    <dgm:pt modelId="{89BF11D5-A274-449E-8D07-4022B8D9C712}" type="parTrans" cxnId="{0499D000-1F73-4D3B-B697-58CC02A5BDA0}">
      <dgm:prSet/>
      <dgm:spPr/>
      <dgm:t>
        <a:bodyPr/>
        <a:lstStyle/>
        <a:p>
          <a:endParaRPr lang="en-US"/>
        </a:p>
      </dgm:t>
    </dgm:pt>
    <dgm:pt modelId="{2D1D6907-FDB4-4062-A8B7-4C907AC0969E}" type="sibTrans" cxnId="{0499D000-1F73-4D3B-B697-58CC02A5BDA0}">
      <dgm:prSet/>
      <dgm:spPr/>
      <dgm:t>
        <a:bodyPr/>
        <a:lstStyle/>
        <a:p>
          <a:endParaRPr lang="en-US"/>
        </a:p>
      </dgm:t>
    </dgm:pt>
    <dgm:pt modelId="{387CC1A8-8122-425D-BEC0-1B745F99D6D9}" type="pres">
      <dgm:prSet presAssocID="{71A1E96C-F586-42FA-921A-4C865FC66647}" presName="Name0" presStyleCnt="0">
        <dgm:presLayoutVars>
          <dgm:chMax/>
          <dgm:chPref val="3"/>
          <dgm:dir/>
          <dgm:animOne val="branch"/>
          <dgm:animLvl val="lvl"/>
        </dgm:presLayoutVars>
      </dgm:prSet>
      <dgm:spPr/>
    </dgm:pt>
    <dgm:pt modelId="{DAB5A4B3-0B9D-4608-B7ED-3D6F95F1C182}" type="pres">
      <dgm:prSet presAssocID="{94A8B838-B829-45DE-A99D-7734CE577FC8}" presName="composite" presStyleCnt="0"/>
      <dgm:spPr/>
    </dgm:pt>
    <dgm:pt modelId="{CAB7C7AC-21AF-4087-92B3-FCC392C4646B}" type="pres">
      <dgm:prSet presAssocID="{94A8B838-B829-45DE-A99D-7734CE577FC8}" presName="FirstChild" presStyleLbl="revTx" presStyleIdx="0" presStyleCnt="1">
        <dgm:presLayoutVars>
          <dgm:chMax val="0"/>
          <dgm:chPref val="0"/>
          <dgm:bulletEnabled val="1"/>
        </dgm:presLayoutVars>
      </dgm:prSet>
      <dgm:spPr/>
    </dgm:pt>
    <dgm:pt modelId="{1CE56DE2-3A69-4308-8018-103D3274421D}" type="pres">
      <dgm:prSet presAssocID="{94A8B838-B829-45DE-A99D-7734CE577FC8}" presName="Parent" presStyleLbl="alignNode1" presStyleIdx="0" presStyleCnt="1" custScaleX="32086" custScaleY="165146" custLinFactNeighborX="-33957" custLinFactNeighborY="-36859">
        <dgm:presLayoutVars>
          <dgm:chMax val="3"/>
          <dgm:chPref val="3"/>
          <dgm:bulletEnabled val="1"/>
        </dgm:presLayoutVars>
      </dgm:prSet>
      <dgm:spPr/>
    </dgm:pt>
    <dgm:pt modelId="{302540DB-0F70-4E6C-8F25-9F77EF376E86}" type="pres">
      <dgm:prSet presAssocID="{94A8B838-B829-45DE-A99D-7734CE577FC8}" presName="Accent" presStyleLbl="parChTrans1D1" presStyleIdx="0" presStyleCnt="1"/>
      <dgm:spPr/>
    </dgm:pt>
  </dgm:ptLst>
  <dgm:cxnLst>
    <dgm:cxn modelId="{0499D000-1F73-4D3B-B697-58CC02A5BDA0}" srcId="{71A1E96C-F586-42FA-921A-4C865FC66647}" destId="{94A8B838-B829-45DE-A99D-7734CE577FC8}" srcOrd="0" destOrd="0" parTransId="{89BF11D5-A274-449E-8D07-4022B8D9C712}" sibTransId="{2D1D6907-FDB4-4062-A8B7-4C907AC0969E}"/>
    <dgm:cxn modelId="{0C1FD221-E694-40B4-9610-2911B60C2ABB}" type="presOf" srcId="{71A1E96C-F586-42FA-921A-4C865FC66647}" destId="{387CC1A8-8122-425D-BEC0-1B745F99D6D9}" srcOrd="0" destOrd="0" presId="urn:microsoft.com/office/officeart/2011/layout/TabList"/>
    <dgm:cxn modelId="{1785CC49-4B15-49F9-A2D7-DEF6481A4F67}" type="presOf" srcId="{94A8B838-B829-45DE-A99D-7734CE577FC8}" destId="{1CE56DE2-3A69-4308-8018-103D3274421D}" srcOrd="0" destOrd="0" presId="urn:microsoft.com/office/officeart/2011/layout/TabList"/>
    <dgm:cxn modelId="{F9604F01-9071-4936-AB69-6003EAF880F0}" type="presParOf" srcId="{387CC1A8-8122-425D-BEC0-1B745F99D6D9}" destId="{DAB5A4B3-0B9D-4608-B7ED-3D6F95F1C182}" srcOrd="0" destOrd="0" presId="urn:microsoft.com/office/officeart/2011/layout/TabList"/>
    <dgm:cxn modelId="{6FD309CA-58B9-4AB4-BCE5-8ED9D26BDE1D}" type="presParOf" srcId="{DAB5A4B3-0B9D-4608-B7ED-3D6F95F1C182}" destId="{CAB7C7AC-21AF-4087-92B3-FCC392C4646B}" srcOrd="0" destOrd="0" presId="urn:microsoft.com/office/officeart/2011/layout/TabList"/>
    <dgm:cxn modelId="{E2741A35-9506-45CB-9FBE-8F4544C47AC2}" type="presParOf" srcId="{DAB5A4B3-0B9D-4608-B7ED-3D6F95F1C182}" destId="{1CE56DE2-3A69-4308-8018-103D3274421D}" srcOrd="1" destOrd="0" presId="urn:microsoft.com/office/officeart/2011/layout/TabList"/>
    <dgm:cxn modelId="{C50B5787-A138-4CBE-9F10-203CD7F1EBA2}" type="presParOf" srcId="{DAB5A4B3-0B9D-4608-B7ED-3D6F95F1C182}" destId="{302540DB-0F70-4E6C-8F25-9F77EF376E86}" srcOrd="2" destOrd="0" presId="urn:microsoft.com/office/officeart/2011/layout/Tab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1A1E96C-F586-42FA-921A-4C865FC66647}" type="doc">
      <dgm:prSet loTypeId="urn:microsoft.com/office/officeart/2011/layout/TabList" loCatId="officeonlin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4A8B838-B829-45DE-A99D-7734CE577FC8}">
      <dgm:prSet phldrT="[Text]"/>
      <dgm:spPr/>
      <dgm:t>
        <a:bodyPr/>
        <a:lstStyle/>
        <a:p>
          <a:r>
            <a:rPr lang="en-US">
              <a:latin typeface="Muli Bold" panose="020B0604020202020204" charset="0"/>
            </a:rPr>
            <a:t>03</a:t>
          </a:r>
        </a:p>
      </dgm:t>
    </dgm:pt>
    <dgm:pt modelId="{89BF11D5-A274-449E-8D07-4022B8D9C712}" type="parTrans" cxnId="{0499D000-1F73-4D3B-B697-58CC02A5BDA0}">
      <dgm:prSet/>
      <dgm:spPr/>
      <dgm:t>
        <a:bodyPr/>
        <a:lstStyle/>
        <a:p>
          <a:endParaRPr lang="en-US"/>
        </a:p>
      </dgm:t>
    </dgm:pt>
    <dgm:pt modelId="{2D1D6907-FDB4-4062-A8B7-4C907AC0969E}" type="sibTrans" cxnId="{0499D000-1F73-4D3B-B697-58CC02A5BDA0}">
      <dgm:prSet/>
      <dgm:spPr/>
      <dgm:t>
        <a:bodyPr/>
        <a:lstStyle/>
        <a:p>
          <a:endParaRPr lang="en-US"/>
        </a:p>
      </dgm:t>
    </dgm:pt>
    <dgm:pt modelId="{387CC1A8-8122-425D-BEC0-1B745F99D6D9}" type="pres">
      <dgm:prSet presAssocID="{71A1E96C-F586-42FA-921A-4C865FC66647}" presName="Name0" presStyleCnt="0">
        <dgm:presLayoutVars>
          <dgm:chMax/>
          <dgm:chPref val="3"/>
          <dgm:dir/>
          <dgm:animOne val="branch"/>
          <dgm:animLvl val="lvl"/>
        </dgm:presLayoutVars>
      </dgm:prSet>
      <dgm:spPr/>
    </dgm:pt>
    <dgm:pt modelId="{DAB5A4B3-0B9D-4608-B7ED-3D6F95F1C182}" type="pres">
      <dgm:prSet presAssocID="{94A8B838-B829-45DE-A99D-7734CE577FC8}" presName="composite" presStyleCnt="0"/>
      <dgm:spPr/>
    </dgm:pt>
    <dgm:pt modelId="{CAB7C7AC-21AF-4087-92B3-FCC392C4646B}" type="pres">
      <dgm:prSet presAssocID="{94A8B838-B829-45DE-A99D-7734CE577FC8}" presName="FirstChild" presStyleLbl="revTx" presStyleIdx="0" presStyleCnt="1">
        <dgm:presLayoutVars>
          <dgm:chMax val="0"/>
          <dgm:chPref val="0"/>
          <dgm:bulletEnabled val="1"/>
        </dgm:presLayoutVars>
      </dgm:prSet>
      <dgm:spPr/>
    </dgm:pt>
    <dgm:pt modelId="{1CE56DE2-3A69-4308-8018-103D3274421D}" type="pres">
      <dgm:prSet presAssocID="{94A8B838-B829-45DE-A99D-7734CE577FC8}" presName="Parent" presStyleLbl="alignNode1" presStyleIdx="0" presStyleCnt="1" custScaleX="32086" custScaleY="165146" custLinFactNeighborX="-33957" custLinFactNeighborY="-36859">
        <dgm:presLayoutVars>
          <dgm:chMax val="3"/>
          <dgm:chPref val="3"/>
          <dgm:bulletEnabled val="1"/>
        </dgm:presLayoutVars>
      </dgm:prSet>
      <dgm:spPr/>
    </dgm:pt>
    <dgm:pt modelId="{302540DB-0F70-4E6C-8F25-9F77EF376E86}" type="pres">
      <dgm:prSet presAssocID="{94A8B838-B829-45DE-A99D-7734CE577FC8}" presName="Accent" presStyleLbl="parChTrans1D1" presStyleIdx="0" presStyleCnt="1"/>
      <dgm:spPr/>
    </dgm:pt>
  </dgm:ptLst>
  <dgm:cxnLst>
    <dgm:cxn modelId="{0499D000-1F73-4D3B-B697-58CC02A5BDA0}" srcId="{71A1E96C-F586-42FA-921A-4C865FC66647}" destId="{94A8B838-B829-45DE-A99D-7734CE577FC8}" srcOrd="0" destOrd="0" parTransId="{89BF11D5-A274-449E-8D07-4022B8D9C712}" sibTransId="{2D1D6907-FDB4-4062-A8B7-4C907AC0969E}"/>
    <dgm:cxn modelId="{0C1FD221-E694-40B4-9610-2911B60C2ABB}" type="presOf" srcId="{71A1E96C-F586-42FA-921A-4C865FC66647}" destId="{387CC1A8-8122-425D-BEC0-1B745F99D6D9}" srcOrd="0" destOrd="0" presId="urn:microsoft.com/office/officeart/2011/layout/TabList"/>
    <dgm:cxn modelId="{1785CC49-4B15-49F9-A2D7-DEF6481A4F67}" type="presOf" srcId="{94A8B838-B829-45DE-A99D-7734CE577FC8}" destId="{1CE56DE2-3A69-4308-8018-103D3274421D}" srcOrd="0" destOrd="0" presId="urn:microsoft.com/office/officeart/2011/layout/TabList"/>
    <dgm:cxn modelId="{F9604F01-9071-4936-AB69-6003EAF880F0}" type="presParOf" srcId="{387CC1A8-8122-425D-BEC0-1B745F99D6D9}" destId="{DAB5A4B3-0B9D-4608-B7ED-3D6F95F1C182}" srcOrd="0" destOrd="0" presId="urn:microsoft.com/office/officeart/2011/layout/TabList"/>
    <dgm:cxn modelId="{6FD309CA-58B9-4AB4-BCE5-8ED9D26BDE1D}" type="presParOf" srcId="{DAB5A4B3-0B9D-4608-B7ED-3D6F95F1C182}" destId="{CAB7C7AC-21AF-4087-92B3-FCC392C4646B}" srcOrd="0" destOrd="0" presId="urn:microsoft.com/office/officeart/2011/layout/TabList"/>
    <dgm:cxn modelId="{E2741A35-9506-45CB-9FBE-8F4544C47AC2}" type="presParOf" srcId="{DAB5A4B3-0B9D-4608-B7ED-3D6F95F1C182}" destId="{1CE56DE2-3A69-4308-8018-103D3274421D}" srcOrd="1" destOrd="0" presId="urn:microsoft.com/office/officeart/2011/layout/TabList"/>
    <dgm:cxn modelId="{C50B5787-A138-4CBE-9F10-203CD7F1EBA2}" type="presParOf" srcId="{DAB5A4B3-0B9D-4608-B7ED-3D6F95F1C182}" destId="{302540DB-0F70-4E6C-8F25-9F77EF376E86}" srcOrd="2" destOrd="0" presId="urn:microsoft.com/office/officeart/2011/layout/TabList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1A1E96C-F586-42FA-921A-4C865FC66647}" type="doc">
      <dgm:prSet loTypeId="urn:microsoft.com/office/officeart/2011/layout/TabList" loCatId="officeonlin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4A8B838-B829-45DE-A99D-7734CE577FC8}">
      <dgm:prSet phldrT="[Text]"/>
      <dgm:spPr/>
      <dgm:t>
        <a:bodyPr/>
        <a:lstStyle/>
        <a:p>
          <a:r>
            <a:rPr lang="en-US">
              <a:latin typeface="Muli Bold" panose="020B0604020202020204" charset="0"/>
            </a:rPr>
            <a:t>04</a:t>
          </a:r>
        </a:p>
      </dgm:t>
    </dgm:pt>
    <dgm:pt modelId="{89BF11D5-A274-449E-8D07-4022B8D9C712}" type="parTrans" cxnId="{0499D000-1F73-4D3B-B697-58CC02A5BDA0}">
      <dgm:prSet/>
      <dgm:spPr/>
      <dgm:t>
        <a:bodyPr/>
        <a:lstStyle/>
        <a:p>
          <a:endParaRPr lang="en-US"/>
        </a:p>
      </dgm:t>
    </dgm:pt>
    <dgm:pt modelId="{2D1D6907-FDB4-4062-A8B7-4C907AC0969E}" type="sibTrans" cxnId="{0499D000-1F73-4D3B-B697-58CC02A5BDA0}">
      <dgm:prSet/>
      <dgm:spPr/>
      <dgm:t>
        <a:bodyPr/>
        <a:lstStyle/>
        <a:p>
          <a:endParaRPr lang="en-US"/>
        </a:p>
      </dgm:t>
    </dgm:pt>
    <dgm:pt modelId="{387CC1A8-8122-425D-BEC0-1B745F99D6D9}" type="pres">
      <dgm:prSet presAssocID="{71A1E96C-F586-42FA-921A-4C865FC66647}" presName="Name0" presStyleCnt="0">
        <dgm:presLayoutVars>
          <dgm:chMax/>
          <dgm:chPref val="3"/>
          <dgm:dir/>
          <dgm:animOne val="branch"/>
          <dgm:animLvl val="lvl"/>
        </dgm:presLayoutVars>
      </dgm:prSet>
      <dgm:spPr/>
    </dgm:pt>
    <dgm:pt modelId="{DAB5A4B3-0B9D-4608-B7ED-3D6F95F1C182}" type="pres">
      <dgm:prSet presAssocID="{94A8B838-B829-45DE-A99D-7734CE577FC8}" presName="composite" presStyleCnt="0"/>
      <dgm:spPr/>
    </dgm:pt>
    <dgm:pt modelId="{CAB7C7AC-21AF-4087-92B3-FCC392C4646B}" type="pres">
      <dgm:prSet presAssocID="{94A8B838-B829-45DE-A99D-7734CE577FC8}" presName="FirstChild" presStyleLbl="revTx" presStyleIdx="0" presStyleCnt="1">
        <dgm:presLayoutVars>
          <dgm:chMax val="0"/>
          <dgm:chPref val="0"/>
          <dgm:bulletEnabled val="1"/>
        </dgm:presLayoutVars>
      </dgm:prSet>
      <dgm:spPr/>
    </dgm:pt>
    <dgm:pt modelId="{1CE56DE2-3A69-4308-8018-103D3274421D}" type="pres">
      <dgm:prSet presAssocID="{94A8B838-B829-45DE-A99D-7734CE577FC8}" presName="Parent" presStyleLbl="alignNode1" presStyleIdx="0" presStyleCnt="1" custScaleX="32086" custScaleY="172578" custLinFactNeighborX="-33957" custLinFactNeighborY="-36859">
        <dgm:presLayoutVars>
          <dgm:chMax val="3"/>
          <dgm:chPref val="3"/>
          <dgm:bulletEnabled val="1"/>
        </dgm:presLayoutVars>
      </dgm:prSet>
      <dgm:spPr/>
    </dgm:pt>
    <dgm:pt modelId="{302540DB-0F70-4E6C-8F25-9F77EF376E86}" type="pres">
      <dgm:prSet presAssocID="{94A8B838-B829-45DE-A99D-7734CE577FC8}" presName="Accent" presStyleLbl="parChTrans1D1" presStyleIdx="0" presStyleCnt="1"/>
      <dgm:spPr/>
    </dgm:pt>
  </dgm:ptLst>
  <dgm:cxnLst>
    <dgm:cxn modelId="{0499D000-1F73-4D3B-B697-58CC02A5BDA0}" srcId="{71A1E96C-F586-42FA-921A-4C865FC66647}" destId="{94A8B838-B829-45DE-A99D-7734CE577FC8}" srcOrd="0" destOrd="0" parTransId="{89BF11D5-A274-449E-8D07-4022B8D9C712}" sibTransId="{2D1D6907-FDB4-4062-A8B7-4C907AC0969E}"/>
    <dgm:cxn modelId="{0C1FD221-E694-40B4-9610-2911B60C2ABB}" type="presOf" srcId="{71A1E96C-F586-42FA-921A-4C865FC66647}" destId="{387CC1A8-8122-425D-BEC0-1B745F99D6D9}" srcOrd="0" destOrd="0" presId="urn:microsoft.com/office/officeart/2011/layout/TabList"/>
    <dgm:cxn modelId="{1785CC49-4B15-49F9-A2D7-DEF6481A4F67}" type="presOf" srcId="{94A8B838-B829-45DE-A99D-7734CE577FC8}" destId="{1CE56DE2-3A69-4308-8018-103D3274421D}" srcOrd="0" destOrd="0" presId="urn:microsoft.com/office/officeart/2011/layout/TabList"/>
    <dgm:cxn modelId="{F9604F01-9071-4936-AB69-6003EAF880F0}" type="presParOf" srcId="{387CC1A8-8122-425D-BEC0-1B745F99D6D9}" destId="{DAB5A4B3-0B9D-4608-B7ED-3D6F95F1C182}" srcOrd="0" destOrd="0" presId="urn:microsoft.com/office/officeart/2011/layout/TabList"/>
    <dgm:cxn modelId="{6FD309CA-58B9-4AB4-BCE5-8ED9D26BDE1D}" type="presParOf" srcId="{DAB5A4B3-0B9D-4608-B7ED-3D6F95F1C182}" destId="{CAB7C7AC-21AF-4087-92B3-FCC392C4646B}" srcOrd="0" destOrd="0" presId="urn:microsoft.com/office/officeart/2011/layout/TabList"/>
    <dgm:cxn modelId="{E2741A35-9506-45CB-9FBE-8F4544C47AC2}" type="presParOf" srcId="{DAB5A4B3-0B9D-4608-B7ED-3D6F95F1C182}" destId="{1CE56DE2-3A69-4308-8018-103D3274421D}" srcOrd="1" destOrd="0" presId="urn:microsoft.com/office/officeart/2011/layout/TabList"/>
    <dgm:cxn modelId="{C50B5787-A138-4CBE-9F10-203CD7F1EBA2}" type="presParOf" srcId="{DAB5A4B3-0B9D-4608-B7ED-3D6F95F1C182}" destId="{302540DB-0F70-4E6C-8F25-9F77EF376E86}" srcOrd="2" destOrd="0" presId="urn:microsoft.com/office/officeart/2011/layout/TabList"/>
  </dgm:cxnLst>
  <dgm:bg/>
  <dgm:whole/>
  <dgm:extLst>
    <a:ext uri="http://schemas.microsoft.com/office/drawing/2008/diagram">
      <dsp:dataModelExt xmlns:dsp="http://schemas.microsoft.com/office/drawing/2008/diagram" relId="rId1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2540DB-0F70-4E6C-8F25-9F77EF376E86}">
      <dsp:nvSpPr>
        <dsp:cNvPr id="0" name=""/>
        <dsp:cNvSpPr/>
      </dsp:nvSpPr>
      <dsp:spPr>
        <a:xfrm>
          <a:off x="0" y="815617"/>
          <a:ext cx="10591799" cy="0"/>
        </a:xfrm>
        <a:prstGeom prst="line">
          <a:avLst/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AB7C7AC-21AF-4087-92B3-FCC392C4646B}">
      <dsp:nvSpPr>
        <dsp:cNvPr id="0" name=""/>
        <dsp:cNvSpPr/>
      </dsp:nvSpPr>
      <dsp:spPr>
        <a:xfrm>
          <a:off x="2753867" y="407839"/>
          <a:ext cx="7837932" cy="4077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CE56DE2-3A69-4308-8018-103D3274421D}">
      <dsp:nvSpPr>
        <dsp:cNvPr id="0" name=""/>
        <dsp:cNvSpPr/>
      </dsp:nvSpPr>
      <dsp:spPr>
        <a:xfrm>
          <a:off x="0" y="124710"/>
          <a:ext cx="883606" cy="673429"/>
        </a:xfrm>
        <a:prstGeom prst="round2SameRect">
          <a:avLst>
            <a:gd name="adj1" fmla="val 1667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675" tIns="66675" rIns="66675" bIns="66675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>
              <a:latin typeface="Muli Bold" panose="020B0604020202020204" charset="0"/>
            </a:rPr>
            <a:t>02</a:t>
          </a:r>
        </a:p>
      </dsp:txBody>
      <dsp:txXfrm>
        <a:off x="32880" y="157590"/>
        <a:ext cx="817846" cy="64054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2540DB-0F70-4E6C-8F25-9F77EF376E86}">
      <dsp:nvSpPr>
        <dsp:cNvPr id="0" name=""/>
        <dsp:cNvSpPr/>
      </dsp:nvSpPr>
      <dsp:spPr>
        <a:xfrm>
          <a:off x="0" y="815617"/>
          <a:ext cx="12650138" cy="0"/>
        </a:xfrm>
        <a:prstGeom prst="line">
          <a:avLst/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AB7C7AC-21AF-4087-92B3-FCC392C4646B}">
      <dsp:nvSpPr>
        <dsp:cNvPr id="0" name=""/>
        <dsp:cNvSpPr/>
      </dsp:nvSpPr>
      <dsp:spPr>
        <a:xfrm>
          <a:off x="3289035" y="407839"/>
          <a:ext cx="9361102" cy="4077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CE56DE2-3A69-4308-8018-103D3274421D}">
      <dsp:nvSpPr>
        <dsp:cNvPr id="0" name=""/>
        <dsp:cNvSpPr/>
      </dsp:nvSpPr>
      <dsp:spPr>
        <a:xfrm>
          <a:off x="0" y="124710"/>
          <a:ext cx="1055320" cy="673429"/>
        </a:xfrm>
        <a:prstGeom prst="round2SameRect">
          <a:avLst>
            <a:gd name="adj1" fmla="val 1667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675" tIns="66675" rIns="66675" bIns="66675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>
              <a:latin typeface="Muli Bold" panose="020B0604020202020204" charset="0"/>
            </a:rPr>
            <a:t>03</a:t>
          </a:r>
        </a:p>
      </dsp:txBody>
      <dsp:txXfrm>
        <a:off x="32880" y="157590"/>
        <a:ext cx="989560" cy="64054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2540DB-0F70-4E6C-8F25-9F77EF376E86}">
      <dsp:nvSpPr>
        <dsp:cNvPr id="0" name=""/>
        <dsp:cNvSpPr/>
      </dsp:nvSpPr>
      <dsp:spPr>
        <a:xfrm>
          <a:off x="0" y="784231"/>
          <a:ext cx="12751510" cy="0"/>
        </a:xfrm>
        <a:prstGeom prst="line">
          <a:avLst/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AB7C7AC-21AF-4087-92B3-FCC392C4646B}">
      <dsp:nvSpPr>
        <dsp:cNvPr id="0" name=""/>
        <dsp:cNvSpPr/>
      </dsp:nvSpPr>
      <dsp:spPr>
        <a:xfrm>
          <a:off x="3315392" y="392144"/>
          <a:ext cx="9436117" cy="3920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CE56DE2-3A69-4308-8018-103D3274421D}">
      <dsp:nvSpPr>
        <dsp:cNvPr id="0" name=""/>
        <dsp:cNvSpPr/>
      </dsp:nvSpPr>
      <dsp:spPr>
        <a:xfrm>
          <a:off x="0" y="105341"/>
          <a:ext cx="1063776" cy="676654"/>
        </a:xfrm>
        <a:prstGeom prst="round2SameRect">
          <a:avLst>
            <a:gd name="adj1" fmla="val 1667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675" tIns="66675" rIns="66675" bIns="66675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>
              <a:latin typeface="Muli Bold" panose="020B0604020202020204" charset="0"/>
            </a:rPr>
            <a:t>04</a:t>
          </a:r>
        </a:p>
      </dsp:txBody>
      <dsp:txXfrm>
        <a:off x="33037" y="138378"/>
        <a:ext cx="997702" cy="64361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1/layout/TabList">
  <dgm:title val="Tab List"/>
  <dgm:desc val="Use to show non-sequential or grouped blocks of information. Works well for lists with a small amount of Level 1 text. The first Level 2 displays next to the Level 1 text  and the remaining Level 2 text appears beneath the Level 1 text."/>
  <dgm:catLst>
    <dgm:cat type="list" pri="4500"/>
    <dgm:cat type="officeonline" pri="11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30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0" srcId="0" destId="10" srcOrd="0" destOrd="0"/>
        <dgm:cxn modelId="41" srcId="10" destId="11" srcOrd="0" destOrd="0"/>
        <dgm:cxn modelId="42" srcId="10" destId="12" srcOrd="0" destOrd="0"/>
        <dgm:cxn modelId="50" srcId="0" destId="20" srcOrd="1" destOrd="0"/>
        <dgm:cxn modelId="51" srcId="20" destId="21" srcOrd="1" destOrd="0"/>
        <dgm:cxn modelId="52" srcId="20" destId="22" srcOrd="1" destOrd="0"/>
        <dgm:cxn modelId="60" srcId="0" destId="30" srcOrd="2" destOrd="0"/>
        <dgm:cxn modelId="61" srcId="30" destId="31" srcOrd="2" destOrd="0"/>
        <dgm:cxn modelId="62" srcId="30" destId="32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/>
      <dgm:chPref val="3"/>
      <dgm:dir/>
      <dgm:animOne val="branch"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w" for="ch" forName="Child" refType="w"/>
      <dgm:constr type="h" for="ch" forName="Child" refType="h" fact="0.6667"/>
      <dgm:constr type="primFontSz" for="des" forName="Parent" op="equ" val="65"/>
      <dgm:constr type="primFontSz" for="des" forName="Child" op="equ" val="65"/>
      <dgm:constr type="primFontSz" for="des" forName="FirstChild" op="equ" val="65"/>
      <dgm:constr type="primFontSz" for="des" forName="Child" refType="primFontSz" refFor="des" refForName="Parent" op="lte"/>
      <dgm:constr type="primFontSz" for="des" forName="FirstChild" refType="primFontSz" refFor="des" refForName="Parent" op="lte"/>
      <dgm:constr type="primFontSz" for="des" forName="Child" refType="primFontSz" refFor="des" refForName="FirstChild" op="lte"/>
      <dgm:constr type="w" for="ch" forName="composite" refType="w"/>
      <dgm:constr type="h" for="ch" forName="composite" refType="h" fact="0.3333"/>
      <dgm:constr type="sp" refType="h" refFor="ch" refForName="composite" op="equ" fact="0.05"/>
      <dgm:constr type="h" for="ch" forName="sibTrans" refType="h" refFor="ch" refForName="composite" op="equ" fact="0.05"/>
      <dgm:constr type="w" for="ch" forName="sibTrans" refType="h" refFor="ch" refForName="sibTrans" op="equ"/>
    </dgm:constrLst>
    <dgm:forEach name="nodesForEach" axis="ch" ptType="node">
      <dgm:layoutNode name="composite">
        <dgm:alg type="composite"/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l" for="ch" forName="FirstChild" refType="w" fact="0.26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l" for="ch" forName="Parent" refType="w" fact="0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if>
          <dgm:else name="Name3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r" for="ch" forName="FirstChild" refType="w" fact="0.74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r" for="ch" forName="Parent" refType="w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else>
        </dgm:choose>
        <dgm:layoutNode name="FirstChild" styleLbl="revTx">
          <dgm:varLst>
            <dgm:chMax val="0"/>
            <dgm:chPref val="0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  <dgm:param type="txAnchorVertCh" val="b"/>
                <dgm:param type="parTxRTLAlign" val="l"/>
              </dgm:alg>
            </dgm:if>
            <dgm:else name="Name6">
              <dgm:alg type="tx">
                <dgm:param type="parTxLTRAlign" val="r"/>
                <dgm:param type="shpTxLTRAlignCh" val="r"/>
                <dgm:param type="txAnchorVert" val="b"/>
                <dgm:param type="txAnchorVertCh" val="b"/>
                <dgm:param type="parTxRTLAlign" val="r"/>
              </dgm:alg>
            </dgm:else>
          </dgm:choose>
          <dgm:shape xmlns:r="http://schemas.openxmlformats.org/officeDocument/2006/relationships" type="rect" r:blip="">
            <dgm:adjLst/>
          </dgm:shape>
          <dgm:choose name="Name7">
            <dgm:if name="Name8" axis="ch" ptType="node" func="cnt" op="gte" val="1">
              <dgm:presOf axis="ch desOrSelf" ptType="node node" st="1 1" cnt="1 0"/>
            </dgm:if>
            <dgm:else name="Name9">
              <dgm:presOf/>
            </dgm:else>
          </dgm:choose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Parent" styleLbl="alignNode1">
          <dgm:varLst>
            <dgm:chMax val="3"/>
            <dgm:chPref val="3"/>
            <dgm:bulletEnabled val="1"/>
          </dgm:varLst>
          <dgm:alg type="tx">
            <dgm:param type="shpTxLTRAlignCh" val="ctr"/>
            <dgm:param type="txAnchorVertCh" val="mid"/>
          </dgm:alg>
          <dgm:shape xmlns:r="http://schemas.openxmlformats.org/officeDocument/2006/relationships" type="round2SameRect" r:blip="">
            <dgm:adjLst>
              <dgm:adj idx="1" val="0.1667"/>
              <dgm:adj idx="2" val="0"/>
            </dgm:adjLst>
          </dgm:shape>
          <dgm:presOf axis="self" ptType="node"/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Accent" styleLbl="parChTrans1D1">
          <dgm:alg type="sp"/>
          <dgm:shape xmlns:r="http://schemas.openxmlformats.org/officeDocument/2006/relationships" type="line" r:blip="" zOrderOff="-99999">
            <dgm:adjLst/>
          </dgm:shape>
          <dgm:presOf/>
        </dgm:layoutNode>
      </dgm:layoutNode>
      <dgm:choose name="Name10">
        <dgm:if name="Name11" axis="ch" ptType="node" st="2" cnt="1" func="cnt" op="gte" val="1">
          <dgm:layoutNode name="Child" styleLbl="revTx">
            <dgm:varLst>
              <dgm:chMax val="0"/>
              <dgm:chPref val="0"/>
              <dgm:bulletEnabled val="1"/>
            </dgm:varLst>
            <dgm:choose name="Name12">
              <dgm:if name="Name13" func="var" arg="dir" op="equ" val="norm">
                <dgm:alg type="tx">
                  <dgm:param type="stBulletLvl" val="1"/>
                  <dgm:param type="parTxLTRAlign" val="l"/>
                  <dgm:param type="parTxRTLAlign" val="l"/>
                  <dgm:param type="txAnchorVert" val="t"/>
                </dgm:alg>
              </dgm:if>
              <dgm:else name="Name14">
                <dgm:alg type="tx">
                  <dgm:param type="stBulletLvl" val="1"/>
                  <dgm:param type="parTxLTRAlign" val="r"/>
                  <dgm:param type="shpTxLTRAlignCh" val="r"/>
                  <dgm:param type="txAnchorVert" val="t"/>
                  <dgm:param type="parTxRTLAlign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ch desOrSelf" ptType="node node" st="2 1" cnt="0 0"/>
            <dgm:constrLst>
              <dgm:constr type="lMarg" refType="primFontSz" fact="0.15"/>
              <dgm:constr type="rMarg" refType="primFontSz" fact="0.15"/>
              <dgm:constr type="tMarg" refType="primFontSz" fact="0.15"/>
              <dgm:constr type="bMarg" refType="primFontSz" fact="0.15"/>
            </dgm:constrLst>
            <dgm:ruleLst>
              <dgm:rule type="primFontSz" val="5" fact="NaN" max="NaN"/>
            </dgm:ruleLst>
          </dgm:layoutNode>
        </dgm:if>
        <dgm:else name="Name15"/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1/layout/TabList">
  <dgm:title val="Tab List"/>
  <dgm:desc val="Use to show non-sequential or grouped blocks of information. Works well for lists with a small amount of Level 1 text. The first Level 2 displays next to the Level 1 text  and the remaining Level 2 text appears beneath the Level 1 text."/>
  <dgm:catLst>
    <dgm:cat type="list" pri="4500"/>
    <dgm:cat type="officeonline" pri="11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30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0" srcId="0" destId="10" srcOrd="0" destOrd="0"/>
        <dgm:cxn modelId="41" srcId="10" destId="11" srcOrd="0" destOrd="0"/>
        <dgm:cxn modelId="42" srcId="10" destId="12" srcOrd="0" destOrd="0"/>
        <dgm:cxn modelId="50" srcId="0" destId="20" srcOrd="1" destOrd="0"/>
        <dgm:cxn modelId="51" srcId="20" destId="21" srcOrd="1" destOrd="0"/>
        <dgm:cxn modelId="52" srcId="20" destId="22" srcOrd="1" destOrd="0"/>
        <dgm:cxn modelId="60" srcId="0" destId="30" srcOrd="2" destOrd="0"/>
        <dgm:cxn modelId="61" srcId="30" destId="31" srcOrd="2" destOrd="0"/>
        <dgm:cxn modelId="62" srcId="30" destId="32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/>
      <dgm:chPref val="3"/>
      <dgm:dir/>
      <dgm:animOne val="branch"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w" for="ch" forName="Child" refType="w"/>
      <dgm:constr type="h" for="ch" forName="Child" refType="h" fact="0.6667"/>
      <dgm:constr type="primFontSz" for="des" forName="Parent" op="equ" val="65"/>
      <dgm:constr type="primFontSz" for="des" forName="Child" op="equ" val="65"/>
      <dgm:constr type="primFontSz" for="des" forName="FirstChild" op="equ" val="65"/>
      <dgm:constr type="primFontSz" for="des" forName="Child" refType="primFontSz" refFor="des" refForName="Parent" op="lte"/>
      <dgm:constr type="primFontSz" for="des" forName="FirstChild" refType="primFontSz" refFor="des" refForName="Parent" op="lte"/>
      <dgm:constr type="primFontSz" for="des" forName="Child" refType="primFontSz" refFor="des" refForName="FirstChild" op="lte"/>
      <dgm:constr type="w" for="ch" forName="composite" refType="w"/>
      <dgm:constr type="h" for="ch" forName="composite" refType="h" fact="0.3333"/>
      <dgm:constr type="sp" refType="h" refFor="ch" refForName="composite" op="equ" fact="0.05"/>
      <dgm:constr type="h" for="ch" forName="sibTrans" refType="h" refFor="ch" refForName="composite" op="equ" fact="0.05"/>
      <dgm:constr type="w" for="ch" forName="sibTrans" refType="h" refFor="ch" refForName="sibTrans" op="equ"/>
    </dgm:constrLst>
    <dgm:forEach name="nodesForEach" axis="ch" ptType="node">
      <dgm:layoutNode name="composite">
        <dgm:alg type="composite"/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l" for="ch" forName="FirstChild" refType="w" fact="0.26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l" for="ch" forName="Parent" refType="w" fact="0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if>
          <dgm:else name="Name3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r" for="ch" forName="FirstChild" refType="w" fact="0.74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r" for="ch" forName="Parent" refType="w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else>
        </dgm:choose>
        <dgm:layoutNode name="FirstChild" styleLbl="revTx">
          <dgm:varLst>
            <dgm:chMax val="0"/>
            <dgm:chPref val="0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  <dgm:param type="txAnchorVertCh" val="b"/>
                <dgm:param type="parTxRTLAlign" val="l"/>
              </dgm:alg>
            </dgm:if>
            <dgm:else name="Name6">
              <dgm:alg type="tx">
                <dgm:param type="parTxLTRAlign" val="r"/>
                <dgm:param type="shpTxLTRAlignCh" val="r"/>
                <dgm:param type="txAnchorVert" val="b"/>
                <dgm:param type="txAnchorVertCh" val="b"/>
                <dgm:param type="parTxRTLAlign" val="r"/>
              </dgm:alg>
            </dgm:else>
          </dgm:choose>
          <dgm:shape xmlns:r="http://schemas.openxmlformats.org/officeDocument/2006/relationships" type="rect" r:blip="">
            <dgm:adjLst/>
          </dgm:shape>
          <dgm:choose name="Name7">
            <dgm:if name="Name8" axis="ch" ptType="node" func="cnt" op="gte" val="1">
              <dgm:presOf axis="ch desOrSelf" ptType="node node" st="1 1" cnt="1 0"/>
            </dgm:if>
            <dgm:else name="Name9">
              <dgm:presOf/>
            </dgm:else>
          </dgm:choose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Parent" styleLbl="alignNode1">
          <dgm:varLst>
            <dgm:chMax val="3"/>
            <dgm:chPref val="3"/>
            <dgm:bulletEnabled val="1"/>
          </dgm:varLst>
          <dgm:alg type="tx">
            <dgm:param type="shpTxLTRAlignCh" val="ctr"/>
            <dgm:param type="txAnchorVertCh" val="mid"/>
          </dgm:alg>
          <dgm:shape xmlns:r="http://schemas.openxmlformats.org/officeDocument/2006/relationships" type="round2SameRect" r:blip="">
            <dgm:adjLst>
              <dgm:adj idx="1" val="0.1667"/>
              <dgm:adj idx="2" val="0"/>
            </dgm:adjLst>
          </dgm:shape>
          <dgm:presOf axis="self" ptType="node"/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Accent" styleLbl="parChTrans1D1">
          <dgm:alg type="sp"/>
          <dgm:shape xmlns:r="http://schemas.openxmlformats.org/officeDocument/2006/relationships" type="line" r:blip="" zOrderOff="-99999">
            <dgm:adjLst/>
          </dgm:shape>
          <dgm:presOf/>
        </dgm:layoutNode>
      </dgm:layoutNode>
      <dgm:choose name="Name10">
        <dgm:if name="Name11" axis="ch" ptType="node" st="2" cnt="1" func="cnt" op="gte" val="1">
          <dgm:layoutNode name="Child" styleLbl="revTx">
            <dgm:varLst>
              <dgm:chMax val="0"/>
              <dgm:chPref val="0"/>
              <dgm:bulletEnabled val="1"/>
            </dgm:varLst>
            <dgm:choose name="Name12">
              <dgm:if name="Name13" func="var" arg="dir" op="equ" val="norm">
                <dgm:alg type="tx">
                  <dgm:param type="stBulletLvl" val="1"/>
                  <dgm:param type="parTxLTRAlign" val="l"/>
                  <dgm:param type="parTxRTLAlign" val="l"/>
                  <dgm:param type="txAnchorVert" val="t"/>
                </dgm:alg>
              </dgm:if>
              <dgm:else name="Name14">
                <dgm:alg type="tx">
                  <dgm:param type="stBulletLvl" val="1"/>
                  <dgm:param type="parTxLTRAlign" val="r"/>
                  <dgm:param type="shpTxLTRAlignCh" val="r"/>
                  <dgm:param type="txAnchorVert" val="t"/>
                  <dgm:param type="parTxRTLAlign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ch desOrSelf" ptType="node node" st="2 1" cnt="0 0"/>
            <dgm:constrLst>
              <dgm:constr type="lMarg" refType="primFontSz" fact="0.15"/>
              <dgm:constr type="rMarg" refType="primFontSz" fact="0.15"/>
              <dgm:constr type="tMarg" refType="primFontSz" fact="0.15"/>
              <dgm:constr type="bMarg" refType="primFontSz" fact="0.15"/>
            </dgm:constrLst>
            <dgm:ruleLst>
              <dgm:rule type="primFontSz" val="5" fact="NaN" max="NaN"/>
            </dgm:ruleLst>
          </dgm:layoutNode>
        </dgm:if>
        <dgm:else name="Name15"/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1/layout/TabList">
  <dgm:title val="Tab List"/>
  <dgm:desc val="Use to show non-sequential or grouped blocks of information. Works well for lists with a small amount of Level 1 text. The first Level 2 displays next to the Level 1 text  and the remaining Level 2 text appears beneath the Level 1 text."/>
  <dgm:catLst>
    <dgm:cat type="list" pri="4500"/>
    <dgm:cat type="officeonline" pri="11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30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0" srcId="0" destId="10" srcOrd="0" destOrd="0"/>
        <dgm:cxn modelId="41" srcId="10" destId="11" srcOrd="0" destOrd="0"/>
        <dgm:cxn modelId="42" srcId="10" destId="12" srcOrd="0" destOrd="0"/>
        <dgm:cxn modelId="50" srcId="0" destId="20" srcOrd="1" destOrd="0"/>
        <dgm:cxn modelId="51" srcId="20" destId="21" srcOrd="1" destOrd="0"/>
        <dgm:cxn modelId="52" srcId="20" destId="22" srcOrd="1" destOrd="0"/>
        <dgm:cxn modelId="60" srcId="0" destId="30" srcOrd="2" destOrd="0"/>
        <dgm:cxn modelId="61" srcId="30" destId="31" srcOrd="2" destOrd="0"/>
        <dgm:cxn modelId="62" srcId="30" destId="32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/>
      <dgm:chPref val="3"/>
      <dgm:dir/>
      <dgm:animOne val="branch"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w" for="ch" forName="Child" refType="w"/>
      <dgm:constr type="h" for="ch" forName="Child" refType="h" fact="0.6667"/>
      <dgm:constr type="primFontSz" for="des" forName="Parent" op="equ" val="65"/>
      <dgm:constr type="primFontSz" for="des" forName="Child" op="equ" val="65"/>
      <dgm:constr type="primFontSz" for="des" forName="FirstChild" op="equ" val="65"/>
      <dgm:constr type="primFontSz" for="des" forName="Child" refType="primFontSz" refFor="des" refForName="Parent" op="lte"/>
      <dgm:constr type="primFontSz" for="des" forName="FirstChild" refType="primFontSz" refFor="des" refForName="Parent" op="lte"/>
      <dgm:constr type="primFontSz" for="des" forName="Child" refType="primFontSz" refFor="des" refForName="FirstChild" op="lte"/>
      <dgm:constr type="w" for="ch" forName="composite" refType="w"/>
      <dgm:constr type="h" for="ch" forName="composite" refType="h" fact="0.3333"/>
      <dgm:constr type="sp" refType="h" refFor="ch" refForName="composite" op="equ" fact="0.05"/>
      <dgm:constr type="h" for="ch" forName="sibTrans" refType="h" refFor="ch" refForName="composite" op="equ" fact="0.05"/>
      <dgm:constr type="w" for="ch" forName="sibTrans" refType="h" refFor="ch" refForName="sibTrans" op="equ"/>
    </dgm:constrLst>
    <dgm:forEach name="nodesForEach" axis="ch" ptType="node">
      <dgm:layoutNode name="composite">
        <dgm:alg type="composite"/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l" for="ch" forName="FirstChild" refType="w" fact="0.26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l" for="ch" forName="Parent" refType="w" fact="0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if>
          <dgm:else name="Name3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r" for="ch" forName="FirstChild" refType="w" fact="0.74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r" for="ch" forName="Parent" refType="w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else>
        </dgm:choose>
        <dgm:layoutNode name="FirstChild" styleLbl="revTx">
          <dgm:varLst>
            <dgm:chMax val="0"/>
            <dgm:chPref val="0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  <dgm:param type="txAnchorVertCh" val="b"/>
                <dgm:param type="parTxRTLAlign" val="l"/>
              </dgm:alg>
            </dgm:if>
            <dgm:else name="Name6">
              <dgm:alg type="tx">
                <dgm:param type="parTxLTRAlign" val="r"/>
                <dgm:param type="shpTxLTRAlignCh" val="r"/>
                <dgm:param type="txAnchorVert" val="b"/>
                <dgm:param type="txAnchorVertCh" val="b"/>
                <dgm:param type="parTxRTLAlign" val="r"/>
              </dgm:alg>
            </dgm:else>
          </dgm:choose>
          <dgm:shape xmlns:r="http://schemas.openxmlformats.org/officeDocument/2006/relationships" type="rect" r:blip="">
            <dgm:adjLst/>
          </dgm:shape>
          <dgm:choose name="Name7">
            <dgm:if name="Name8" axis="ch" ptType="node" func="cnt" op="gte" val="1">
              <dgm:presOf axis="ch desOrSelf" ptType="node node" st="1 1" cnt="1 0"/>
            </dgm:if>
            <dgm:else name="Name9">
              <dgm:presOf/>
            </dgm:else>
          </dgm:choose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Parent" styleLbl="alignNode1">
          <dgm:varLst>
            <dgm:chMax val="3"/>
            <dgm:chPref val="3"/>
            <dgm:bulletEnabled val="1"/>
          </dgm:varLst>
          <dgm:alg type="tx">
            <dgm:param type="shpTxLTRAlignCh" val="ctr"/>
            <dgm:param type="txAnchorVertCh" val="mid"/>
          </dgm:alg>
          <dgm:shape xmlns:r="http://schemas.openxmlformats.org/officeDocument/2006/relationships" type="round2SameRect" r:blip="">
            <dgm:adjLst>
              <dgm:adj idx="1" val="0.1667"/>
              <dgm:adj idx="2" val="0"/>
            </dgm:adjLst>
          </dgm:shape>
          <dgm:presOf axis="self" ptType="node"/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Accent" styleLbl="parChTrans1D1">
          <dgm:alg type="sp"/>
          <dgm:shape xmlns:r="http://schemas.openxmlformats.org/officeDocument/2006/relationships" type="line" r:blip="" zOrderOff="-99999">
            <dgm:adjLst/>
          </dgm:shape>
          <dgm:presOf/>
        </dgm:layoutNode>
      </dgm:layoutNode>
      <dgm:choose name="Name10">
        <dgm:if name="Name11" axis="ch" ptType="node" st="2" cnt="1" func="cnt" op="gte" val="1">
          <dgm:layoutNode name="Child" styleLbl="revTx">
            <dgm:varLst>
              <dgm:chMax val="0"/>
              <dgm:chPref val="0"/>
              <dgm:bulletEnabled val="1"/>
            </dgm:varLst>
            <dgm:choose name="Name12">
              <dgm:if name="Name13" func="var" arg="dir" op="equ" val="norm">
                <dgm:alg type="tx">
                  <dgm:param type="stBulletLvl" val="1"/>
                  <dgm:param type="parTxLTRAlign" val="l"/>
                  <dgm:param type="parTxRTLAlign" val="l"/>
                  <dgm:param type="txAnchorVert" val="t"/>
                </dgm:alg>
              </dgm:if>
              <dgm:else name="Name14">
                <dgm:alg type="tx">
                  <dgm:param type="stBulletLvl" val="1"/>
                  <dgm:param type="parTxLTRAlign" val="r"/>
                  <dgm:param type="shpTxLTRAlignCh" val="r"/>
                  <dgm:param type="txAnchorVert" val="t"/>
                  <dgm:param type="parTxRTLAlign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ch desOrSelf" ptType="node node" st="2 1" cnt="0 0"/>
            <dgm:constrLst>
              <dgm:constr type="lMarg" refType="primFontSz" fact="0.15"/>
              <dgm:constr type="rMarg" refType="primFontSz" fact="0.15"/>
              <dgm:constr type="tMarg" refType="primFontSz" fact="0.15"/>
              <dgm:constr type="bMarg" refType="primFontSz" fact="0.15"/>
            </dgm:constrLst>
            <dgm:ruleLst>
              <dgm:rule type="primFontSz" val="5" fact="NaN" max="NaN"/>
            </dgm:ruleLst>
          </dgm:layoutNode>
        </dgm:if>
        <dgm:else name="Name15"/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84AA46-03F1-4B91-8197-7ED6AA9B5CE9}" type="datetimeFigureOut">
              <a:rPr lang="en-US" smtClean="0"/>
              <a:t>5/27/2024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8B0D34-13F4-491A-ACF9-B495FB80C2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2621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609115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" name="Google Shape;114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098572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" name="Google Shape;114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932598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" name="Google Shape;114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382485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" name="Google Shape;114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863110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" name="Google Shape;114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492311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" name="Google Shape;114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745466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" name="Google Shape;114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945445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" name="Google Shape;114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5179262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" name="Google Shape;114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/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039357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" name="Google Shape;114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/>
              <a:t>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335871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610137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" name="Google Shape;114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/>
              <a:t>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379519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" name="Google Shape;114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/>
              <a:t>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3896992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" name="Google Shape;114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/>
              <a:t>22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0770260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" name="Google Shape;114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/>
              <a:t>23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0682783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" name="Google Shape;114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/>
              <a:t>24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8444867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" name="Google Shape;114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/>
              <a:t>25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2409027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966637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Google Shape;3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550055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9" name="Google Shape;9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942669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" name="Google Shape;114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742129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" name="Google Shape;114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638488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" name="Google Shape;114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716338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" name="Google Shape;114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84203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" name="Google Shape;114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028027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" name="Google Shape;114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863263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34.jpg"/><Relationship Id="rId4" Type="http://schemas.openxmlformats.org/officeDocument/2006/relationships/image" Target="../media/image33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jpe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jpeg"/><Relationship Id="rId5" Type="http://schemas.openxmlformats.org/officeDocument/2006/relationships/image" Target="../media/image42.jpeg"/><Relationship Id="rId4" Type="http://schemas.openxmlformats.org/officeDocument/2006/relationships/image" Target="../media/image41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5.jpeg"/><Relationship Id="rId4" Type="http://schemas.openxmlformats.org/officeDocument/2006/relationships/image" Target="../media/image44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34.jpg"/><Relationship Id="rId4" Type="http://schemas.openxmlformats.org/officeDocument/2006/relationships/image" Target="../media/image33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jp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13" Type="http://schemas.microsoft.com/office/2007/relationships/diagramDrawing" Target="../diagrams/drawing2.xml"/><Relationship Id="rId18" Type="http://schemas.microsoft.com/office/2007/relationships/diagramDrawing" Target="../diagrams/drawing3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1.xml"/><Relationship Id="rId12" Type="http://schemas.openxmlformats.org/officeDocument/2006/relationships/diagramColors" Target="../diagrams/colors2.xml"/><Relationship Id="rId17" Type="http://schemas.openxmlformats.org/officeDocument/2006/relationships/diagramColors" Target="../diagrams/colors3.xml"/><Relationship Id="rId2" Type="http://schemas.openxmlformats.org/officeDocument/2006/relationships/notesSlide" Target="../notesSlides/notesSlide6.xml"/><Relationship Id="rId16" Type="http://schemas.openxmlformats.org/officeDocument/2006/relationships/diagramQuickStyle" Target="../diagrams/quickStyle3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.xml"/><Relationship Id="rId11" Type="http://schemas.openxmlformats.org/officeDocument/2006/relationships/diagramQuickStyle" Target="../diagrams/quickStyle2.xml"/><Relationship Id="rId5" Type="http://schemas.openxmlformats.org/officeDocument/2006/relationships/diagramLayout" Target="../diagrams/layout1.xml"/><Relationship Id="rId15" Type="http://schemas.openxmlformats.org/officeDocument/2006/relationships/diagramLayout" Target="../diagrams/layout3.xml"/><Relationship Id="rId10" Type="http://schemas.openxmlformats.org/officeDocument/2006/relationships/diagramLayout" Target="../diagrams/layout2.xml"/><Relationship Id="rId4" Type="http://schemas.openxmlformats.org/officeDocument/2006/relationships/diagramData" Target="../diagrams/data1.xml"/><Relationship Id="rId9" Type="http://schemas.openxmlformats.org/officeDocument/2006/relationships/diagramData" Target="../diagrams/data2.xml"/><Relationship Id="rId14" Type="http://schemas.openxmlformats.org/officeDocument/2006/relationships/diagramData" Target="../diagrams/data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/>
          <p:nvPr/>
        </p:nvSpPr>
        <p:spPr>
          <a:xfrm>
            <a:off x="-7163" y="-491439"/>
            <a:ext cx="18280800" cy="6590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37138" tIns="68550" rIns="137138" bIns="68550" anchor="ctr" anchorCtr="0">
            <a:noAutofit/>
          </a:bodyPr>
          <a:lstStyle/>
          <a:p>
            <a:pPr algn="ctr"/>
            <a:endParaRPr sz="2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1"/>
          <p:cNvSpPr/>
          <p:nvPr/>
        </p:nvSpPr>
        <p:spPr>
          <a:xfrm>
            <a:off x="0" y="9448910"/>
            <a:ext cx="2366964" cy="2064543"/>
          </a:xfrm>
          <a:prstGeom prst="rect">
            <a:avLst/>
          </a:prstGeom>
          <a:solidFill>
            <a:srgbClr val="0B5A9D"/>
          </a:solidFill>
          <a:ln>
            <a:noFill/>
          </a:ln>
        </p:spPr>
        <p:txBody>
          <a:bodyPr spcFirstLastPara="1" wrap="square" lIns="137138" tIns="68550" rIns="137138" bIns="68550" anchor="ctr" anchorCtr="0">
            <a:noAutofit/>
          </a:bodyPr>
          <a:lstStyle/>
          <a:p>
            <a:pPr algn="ctr"/>
            <a:endParaRPr sz="2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1"/>
          <p:cNvSpPr/>
          <p:nvPr/>
        </p:nvSpPr>
        <p:spPr>
          <a:xfrm>
            <a:off x="15906753" y="9437003"/>
            <a:ext cx="2374326" cy="2064545"/>
          </a:xfrm>
          <a:prstGeom prst="rect">
            <a:avLst/>
          </a:prstGeom>
          <a:solidFill>
            <a:srgbClr val="223671"/>
          </a:solidFill>
          <a:ln w="12700" cap="flat" cmpd="sng">
            <a:solidFill>
              <a:srgbClr val="22367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37138" tIns="68550" rIns="137138" bIns="68550" anchor="ctr" anchorCtr="0">
            <a:noAutofit/>
          </a:bodyPr>
          <a:lstStyle/>
          <a:p>
            <a:pPr algn="ctr"/>
            <a:endParaRPr sz="2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1" name="Google Shape;91;p1"/>
          <p:cNvPicPr preferRelativeResize="0"/>
          <p:nvPr/>
        </p:nvPicPr>
        <p:blipFill rotWithShape="1">
          <a:blip r:embed="rId3">
            <a:alphaModFix/>
          </a:blip>
          <a:srcRect t="21371"/>
          <a:stretch/>
        </p:blipFill>
        <p:spPr>
          <a:xfrm>
            <a:off x="2381" y="3840974"/>
            <a:ext cx="18285620" cy="6060281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"/>
          <p:cNvSpPr txBox="1">
            <a:spLocks noGrp="1"/>
          </p:cNvSpPr>
          <p:nvPr>
            <p:ph type="sldNum" idx="12"/>
          </p:nvPr>
        </p:nvSpPr>
        <p:spPr>
          <a:xfrm>
            <a:off x="12975432" y="10760978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37138" tIns="68550" rIns="137138" bIns="68550" rtlCol="0" anchor="ctr" anchorCtr="0">
            <a:noAutofit/>
          </a:bodyPr>
          <a:lstStyle/>
          <a:p>
            <a:pPr>
              <a:buClr>
                <a:schemeClr val="lt2"/>
              </a:buClr>
              <a:buSzPts val="1400"/>
            </a:pPr>
            <a:fld id="{00000000-1234-1234-1234-123412341234}" type="slidenum">
              <a:rPr lang="vi-VN" sz="2100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rPr>
              <a:pPr>
                <a:buClr>
                  <a:schemeClr val="lt2"/>
                </a:buClr>
                <a:buSzPts val="1400"/>
              </a:pPr>
              <a:t>1</a:t>
            </a:fld>
            <a:endParaRPr sz="2100">
              <a:solidFill>
                <a:schemeClr val="lt2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93" name="Google Shape;93;p1"/>
          <p:cNvPicPr preferRelativeResize="0"/>
          <p:nvPr/>
        </p:nvPicPr>
        <p:blipFill rotWithShape="1">
          <a:blip r:embed="rId4">
            <a:alphaModFix/>
          </a:blip>
          <a:srcRect l="398" t="89996"/>
          <a:stretch/>
        </p:blipFill>
        <p:spPr>
          <a:xfrm>
            <a:off x="2366964" y="9581142"/>
            <a:ext cx="13716000" cy="1932312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"/>
          <p:cNvSpPr txBox="1">
            <a:spLocks noGrp="1"/>
          </p:cNvSpPr>
          <p:nvPr>
            <p:ph type="ctrTitle"/>
          </p:nvPr>
        </p:nvSpPr>
        <p:spPr>
          <a:xfrm>
            <a:off x="2873315" y="2947350"/>
            <a:ext cx="12543750" cy="19323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37138" tIns="68550" rIns="137138" bIns="68550" rtlCol="0" anchor="b" anchorCtr="0">
            <a:noAutofit/>
          </a:bodyPr>
          <a:lstStyle/>
          <a:p>
            <a:pPr>
              <a:spcBef>
                <a:spcPts val="0"/>
              </a:spcBef>
              <a:buClr>
                <a:srgbClr val="C00000"/>
              </a:buClr>
              <a:buSzPts val="4000"/>
            </a:pPr>
            <a:r>
              <a:rPr lang="en-US" sz="6000" b="1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Tahoma"/>
              </a:rPr>
              <a:t>LỄ BẢO VỆ ĐỒ ÁN</a:t>
            </a:r>
            <a:r>
              <a:rPr lang="vi-VN" sz="6000" b="1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Tahoma"/>
              </a:rPr>
              <a:t> TỐT NGHIỆP</a:t>
            </a:r>
            <a:endParaRPr sz="6000" b="1" i="1">
              <a:solidFill>
                <a:srgbClr val="C0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Tahom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267906" y="382369"/>
            <a:ext cx="98042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TRƯỜNG ĐẠI HỌC CÔNG NGHIỆP HÀ NỘI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330478" y="1130469"/>
            <a:ext cx="5460149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700" b="1">
                <a:latin typeface="Muli Bold" panose="020B0604020202020204" charset="0"/>
                <a:ea typeface="Tahoma" panose="020B0604030504040204" pitchFamily="34" charset="0"/>
                <a:cs typeface="Tahoma" panose="020B0604030504040204" pitchFamily="34" charset="0"/>
              </a:rPr>
              <a:t>KHOA CÔNG NGHỆ THÔNG TIN</a:t>
            </a:r>
          </a:p>
        </p:txBody>
      </p:sp>
      <p:sp>
        <p:nvSpPr>
          <p:cNvPr id="17" name="Google Shape;120;p4"/>
          <p:cNvSpPr txBox="1"/>
          <p:nvPr/>
        </p:nvSpPr>
        <p:spPr>
          <a:xfrm>
            <a:off x="124006" y="9512529"/>
            <a:ext cx="3381194" cy="507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spAutoFit/>
          </a:bodyPr>
          <a:lstStyle/>
          <a:p>
            <a:r>
              <a:rPr lang="en-US" sz="2400" b="1" i="1" dirty="0" err="1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Đồ</a:t>
            </a:r>
            <a:r>
              <a:rPr lang="en-US" sz="2400" b="1" i="1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 </a:t>
            </a:r>
            <a:r>
              <a:rPr lang="en-US" sz="2400" b="1" i="1" dirty="0" err="1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án</a:t>
            </a:r>
            <a:r>
              <a:rPr lang="en-US" sz="2400" b="1" i="1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 </a:t>
            </a:r>
            <a:r>
              <a:rPr lang="en-US" sz="2400" b="1" i="1" dirty="0" err="1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tốt</a:t>
            </a:r>
            <a:r>
              <a:rPr lang="en-US" sz="2400" b="1" i="1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 </a:t>
            </a:r>
            <a:r>
              <a:rPr lang="en-US" sz="2400" b="1" i="1" dirty="0" err="1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nghiệp</a:t>
            </a:r>
            <a:endParaRPr sz="2400" b="1" i="1" dirty="0">
              <a:solidFill>
                <a:schemeClr val="lt1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20;p4"/>
          <p:cNvSpPr txBox="1"/>
          <p:nvPr/>
        </p:nvSpPr>
        <p:spPr>
          <a:xfrm>
            <a:off x="6410840" y="9486228"/>
            <a:ext cx="5444793" cy="507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spAutoFit/>
          </a:bodyPr>
          <a:lstStyle/>
          <a:p>
            <a:pPr algn="ctr"/>
            <a:r>
              <a:rPr lang="en-US" sz="2400" b="1" i="1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Hà </a:t>
            </a:r>
            <a:r>
              <a:rPr lang="en-US" sz="2400" b="1" i="1" dirty="0" err="1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Nội</a:t>
            </a:r>
            <a:r>
              <a:rPr lang="en-US" sz="2400" b="1" i="1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, </a:t>
            </a:r>
            <a:r>
              <a:rPr lang="en-US" sz="2400" b="1" i="1" dirty="0" err="1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ngày</a:t>
            </a:r>
            <a:r>
              <a:rPr lang="en-US" sz="2400" b="1" i="1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 29 </a:t>
            </a:r>
            <a:r>
              <a:rPr lang="en-US" sz="2400" b="1" i="1" dirty="0" err="1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tháng</a:t>
            </a:r>
            <a:r>
              <a:rPr lang="en-US" sz="2400" b="1" i="1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 05 </a:t>
            </a:r>
            <a:r>
              <a:rPr lang="en-US" sz="2400" b="1" i="1" dirty="0" err="1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năm</a:t>
            </a:r>
            <a:r>
              <a:rPr lang="en-US" sz="2400" b="1" i="1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 2024</a:t>
            </a:r>
            <a:endParaRPr sz="2400" b="1" i="1" dirty="0">
              <a:solidFill>
                <a:schemeClr val="lt1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20;p4"/>
          <p:cNvSpPr txBox="1"/>
          <p:nvPr/>
        </p:nvSpPr>
        <p:spPr>
          <a:xfrm>
            <a:off x="14381630" y="9469011"/>
            <a:ext cx="3944294" cy="507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spAutoFit/>
          </a:bodyPr>
          <a:lstStyle/>
          <a:p>
            <a:pPr algn="r"/>
            <a:r>
              <a:rPr lang="en-US" sz="2400" b="1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Khoa </a:t>
            </a:r>
            <a:r>
              <a:rPr lang="en-US" sz="2400" b="1" i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công</a:t>
            </a:r>
            <a:r>
              <a:rPr lang="en-US" sz="2400" b="1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1" i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nghệ</a:t>
            </a:r>
            <a:r>
              <a:rPr lang="en-US" sz="2400" b="1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1" i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thông</a:t>
            </a:r>
            <a:r>
              <a:rPr lang="en-US" sz="2400" b="1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tin</a:t>
            </a:r>
            <a:endParaRPr sz="2400" b="1" i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752" y="184829"/>
            <a:ext cx="1823525" cy="1823525"/>
          </a:xfrm>
          <a:prstGeom prst="rect">
            <a:avLst/>
          </a:prstGeom>
        </p:spPr>
      </p:pic>
      <p:pic>
        <p:nvPicPr>
          <p:cNvPr id="21" name="Google Shape;111;p3" descr="TRƯỜNG ĐẠI HỌC QUẢNG BÌNH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6643752" y="360695"/>
            <a:ext cx="1592627" cy="166782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355753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4"/>
          <p:cNvPicPr preferRelativeResize="0"/>
          <p:nvPr/>
        </p:nvPicPr>
        <p:blipFill rotWithShape="1">
          <a:blip r:embed="rId3">
            <a:alphaModFix/>
          </a:blip>
          <a:srcRect t="21371"/>
          <a:stretch/>
        </p:blipFill>
        <p:spPr>
          <a:xfrm>
            <a:off x="1" y="4874456"/>
            <a:ext cx="18287999" cy="541254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" name="Group 19"/>
          <p:cNvGrpSpPr/>
          <p:nvPr/>
        </p:nvGrpSpPr>
        <p:grpSpPr>
          <a:xfrm>
            <a:off x="3581400" y="1714501"/>
            <a:ext cx="10439400" cy="6248400"/>
            <a:chOff x="1140316" y="21831484"/>
            <a:chExt cx="9393586" cy="13068116"/>
          </a:xfrm>
        </p:grpSpPr>
        <p:sp>
          <p:nvSpPr>
            <p:cNvPr id="22" name="Rectangle: Rounded Corners 1">
              <a:extLst>
                <a:ext uri="{FF2B5EF4-FFF2-40B4-BE49-F238E27FC236}">
                  <a16:creationId xmlns:a16="http://schemas.microsoft.com/office/drawing/2014/main" id="{A1997D5C-4B65-4924-BD9E-56C920F203A8}"/>
                </a:ext>
              </a:extLst>
            </p:cNvPr>
            <p:cNvSpPr/>
            <p:nvPr/>
          </p:nvSpPr>
          <p:spPr>
            <a:xfrm>
              <a:off x="1140316" y="21831484"/>
              <a:ext cx="9393586" cy="13068116"/>
            </a:xfrm>
            <a:prstGeom prst="roundRect">
              <a:avLst>
                <a:gd name="adj" fmla="val 3922"/>
              </a:avLst>
            </a:prstGeom>
            <a:gradFill>
              <a:gsLst>
                <a:gs pos="0">
                  <a:srgbClr val="038AB2"/>
                </a:gs>
                <a:gs pos="100000">
                  <a:srgbClr val="00E0F9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23" name="Rectangle: Rounded Corners 1">
              <a:extLst>
                <a:ext uri="{FF2B5EF4-FFF2-40B4-BE49-F238E27FC236}">
                  <a16:creationId xmlns:a16="http://schemas.microsoft.com/office/drawing/2014/main" id="{A1997D5C-4B65-4924-BD9E-56C920F203A8}"/>
                </a:ext>
              </a:extLst>
            </p:cNvPr>
            <p:cNvSpPr/>
            <p:nvPr/>
          </p:nvSpPr>
          <p:spPr>
            <a:xfrm>
              <a:off x="1311078" y="22150214"/>
              <a:ext cx="9099224" cy="12291148"/>
            </a:xfrm>
            <a:prstGeom prst="roundRect">
              <a:avLst>
                <a:gd name="adj" fmla="val 3922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-1066800" y="197264"/>
            <a:ext cx="7239000" cy="1066800"/>
            <a:chOff x="-1752600" y="723901"/>
            <a:chExt cx="8610600" cy="1066800"/>
          </a:xfrm>
          <a:gradFill flip="none" rotWithShape="1">
            <a:gsLst>
              <a:gs pos="100000">
                <a:srgbClr val="0394BA"/>
              </a:gs>
              <a:gs pos="0">
                <a:srgbClr val="1C4583"/>
              </a:gs>
            </a:gsLst>
            <a:lin ang="10800000" scaled="1"/>
            <a:tileRect/>
          </a:gradFill>
        </p:grpSpPr>
        <p:grpSp>
          <p:nvGrpSpPr>
            <p:cNvPr id="10" name="Group 4"/>
            <p:cNvGrpSpPr/>
            <p:nvPr/>
          </p:nvGrpSpPr>
          <p:grpSpPr>
            <a:xfrm rot="10800000">
              <a:off x="-1752600" y="723901"/>
              <a:ext cx="8610600" cy="1066800"/>
              <a:chOff x="0" y="0"/>
              <a:chExt cx="42746660" cy="5372100"/>
            </a:xfrm>
            <a:grpFill/>
          </p:grpSpPr>
          <p:sp>
            <p:nvSpPr>
              <p:cNvPr id="12" name="Freeform 5"/>
              <p:cNvSpPr/>
              <p:nvPr/>
            </p:nvSpPr>
            <p:spPr>
              <a:xfrm>
                <a:off x="0" y="0"/>
                <a:ext cx="42746660" cy="5372100"/>
              </a:xfrm>
              <a:custGeom>
                <a:avLst/>
                <a:gdLst/>
                <a:ahLst/>
                <a:cxnLst/>
                <a:rect l="l" t="t" r="r" b="b"/>
                <a:pathLst>
                  <a:path w="42746659" h="5372100">
                    <a:moveTo>
                      <a:pt x="41195991" y="0"/>
                    </a:moveTo>
                    <a:lnTo>
                      <a:pt x="1550670" y="0"/>
                    </a:lnTo>
                    <a:lnTo>
                      <a:pt x="0" y="2686050"/>
                    </a:lnTo>
                    <a:lnTo>
                      <a:pt x="1550670" y="5372100"/>
                    </a:lnTo>
                    <a:lnTo>
                      <a:pt x="41195991" y="5372100"/>
                    </a:lnTo>
                    <a:lnTo>
                      <a:pt x="42746659" y="2686050"/>
                    </a:lnTo>
                    <a:lnTo>
                      <a:pt x="41195991" y="0"/>
                    </a:lnTo>
                    <a:close/>
                  </a:path>
                </a:pathLst>
              </a:custGeom>
              <a:grpFill/>
            </p:spPr>
          </p:sp>
        </p:grpSp>
        <p:sp>
          <p:nvSpPr>
            <p:cNvPr id="4" name="TextBox 3"/>
            <p:cNvSpPr txBox="1"/>
            <p:nvPr/>
          </p:nvSpPr>
          <p:spPr>
            <a:xfrm>
              <a:off x="-150590" y="894177"/>
              <a:ext cx="4932761" cy="707886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4000" dirty="0" err="1">
                  <a:solidFill>
                    <a:schemeClr val="bg1"/>
                  </a:solidFill>
                  <a:latin typeface="Muli Bold" panose="020B0604020202020204" charset="0"/>
                </a:rPr>
                <a:t>Công</a:t>
              </a:r>
              <a:r>
                <a:rPr lang="en-US" sz="4000" dirty="0">
                  <a:solidFill>
                    <a:schemeClr val="bg1"/>
                  </a:solidFill>
                  <a:latin typeface="Muli Bold" panose="020B0604020202020204" charset="0"/>
                </a:rPr>
                <a:t> </a:t>
              </a:r>
              <a:r>
                <a:rPr lang="en-US" sz="4000" dirty="0" err="1">
                  <a:solidFill>
                    <a:schemeClr val="bg1"/>
                  </a:solidFill>
                  <a:latin typeface="Muli Bold" panose="020B0604020202020204" charset="0"/>
                </a:rPr>
                <a:t>nghệ</a:t>
              </a:r>
              <a:r>
                <a:rPr lang="en-US" sz="4000" dirty="0">
                  <a:solidFill>
                    <a:schemeClr val="bg1"/>
                  </a:solidFill>
                  <a:latin typeface="Muli Bold" panose="020B0604020202020204" charset="0"/>
                </a:rPr>
                <a:t> </a:t>
              </a:r>
              <a:r>
                <a:rPr lang="en-US" sz="4000" dirty="0" err="1">
                  <a:solidFill>
                    <a:schemeClr val="bg1"/>
                  </a:solidFill>
                  <a:latin typeface="Muli Bold" panose="020B0604020202020204" charset="0"/>
                </a:rPr>
                <a:t>sử</a:t>
              </a:r>
              <a:r>
                <a:rPr lang="en-US" sz="4000" dirty="0">
                  <a:solidFill>
                    <a:schemeClr val="bg1"/>
                  </a:solidFill>
                  <a:latin typeface="Muli Bold" panose="020B0604020202020204" charset="0"/>
                </a:rPr>
                <a:t> </a:t>
              </a:r>
              <a:r>
                <a:rPr lang="en-US" sz="4000" dirty="0" err="1">
                  <a:solidFill>
                    <a:schemeClr val="bg1"/>
                  </a:solidFill>
                  <a:latin typeface="Muli Bold" panose="020B0604020202020204" charset="0"/>
                </a:rPr>
                <a:t>dụng</a:t>
              </a:r>
              <a:endParaRPr lang="en-US" sz="4000" dirty="0">
                <a:solidFill>
                  <a:schemeClr val="bg1"/>
                </a:solidFill>
                <a:latin typeface="Muli Bold" panose="020B0604020202020204" charset="0"/>
              </a:endParaRPr>
            </a:p>
          </p:txBody>
        </p:sp>
      </p:grpSp>
      <p:sp>
        <p:nvSpPr>
          <p:cNvPr id="6" name="Rounded Rectangle 5"/>
          <p:cNvSpPr/>
          <p:nvPr/>
        </p:nvSpPr>
        <p:spPr>
          <a:xfrm>
            <a:off x="6715238" y="1245954"/>
            <a:ext cx="4374239" cy="736395"/>
          </a:xfrm>
          <a:prstGeom prst="roundRect">
            <a:avLst/>
          </a:prstGeom>
          <a:gradFill flip="none" rotWithShape="1">
            <a:gsLst>
              <a:gs pos="100000">
                <a:srgbClr val="0394BA"/>
              </a:gs>
              <a:gs pos="0">
                <a:srgbClr val="1C4583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>
                <a:latin typeface="Muli Bold" panose="020B0604020202020204" charset="0"/>
              </a:rPr>
              <a:t>Hệ</a:t>
            </a:r>
            <a:r>
              <a:rPr lang="en-US" sz="2800" dirty="0">
                <a:latin typeface="Muli Bold" panose="020B0604020202020204" charset="0"/>
              </a:rPr>
              <a:t> </a:t>
            </a:r>
            <a:r>
              <a:rPr lang="en-US" sz="2800" dirty="0" err="1">
                <a:latin typeface="Muli Bold" panose="020B0604020202020204" charset="0"/>
              </a:rPr>
              <a:t>điều</a:t>
            </a:r>
            <a:r>
              <a:rPr lang="en-US" sz="2800" dirty="0">
                <a:latin typeface="Muli Bold" panose="020B0604020202020204" charset="0"/>
              </a:rPr>
              <a:t> </a:t>
            </a:r>
            <a:r>
              <a:rPr lang="en-US" sz="2800" dirty="0" err="1">
                <a:latin typeface="Muli Bold" panose="020B0604020202020204" charset="0"/>
              </a:rPr>
              <a:t>hành</a:t>
            </a:r>
            <a:r>
              <a:rPr lang="en-US" sz="2800" dirty="0">
                <a:latin typeface="Muli Bold" panose="020B0604020202020204" charset="0"/>
              </a:rPr>
              <a:t> Android</a:t>
            </a:r>
          </a:p>
        </p:txBody>
      </p:sp>
      <p:sp>
        <p:nvSpPr>
          <p:cNvPr id="15" name="Google Shape;120;p4"/>
          <p:cNvSpPr txBox="1"/>
          <p:nvPr/>
        </p:nvSpPr>
        <p:spPr>
          <a:xfrm>
            <a:off x="124006" y="9498928"/>
            <a:ext cx="3381194" cy="507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spAutoFit/>
          </a:bodyPr>
          <a:lstStyle/>
          <a:p>
            <a:r>
              <a:rPr lang="en-US" sz="2400" b="1" i="1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Đồ án tốt nghiệp</a:t>
            </a:r>
            <a:endParaRPr sz="2400" b="1" i="1">
              <a:solidFill>
                <a:schemeClr val="lt1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20;p4"/>
          <p:cNvSpPr txBox="1"/>
          <p:nvPr/>
        </p:nvSpPr>
        <p:spPr>
          <a:xfrm>
            <a:off x="6421603" y="9512529"/>
            <a:ext cx="5444793" cy="507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spAutoFit/>
          </a:bodyPr>
          <a:lstStyle/>
          <a:p>
            <a:pPr algn="ctr"/>
            <a:r>
              <a:rPr lang="en-US" sz="2400" b="1" i="1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Hà </a:t>
            </a:r>
            <a:r>
              <a:rPr lang="en-US" sz="2400" b="1" i="1" dirty="0" err="1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Nội</a:t>
            </a:r>
            <a:r>
              <a:rPr lang="en-US" sz="2400" b="1" i="1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, </a:t>
            </a:r>
            <a:r>
              <a:rPr lang="en-US" sz="2400" b="1" i="1" dirty="0" err="1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ngày</a:t>
            </a:r>
            <a:r>
              <a:rPr lang="en-US" sz="2400" b="1" i="1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 29 </a:t>
            </a:r>
            <a:r>
              <a:rPr lang="en-US" sz="2400" b="1" i="1" dirty="0" err="1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tháng</a:t>
            </a:r>
            <a:r>
              <a:rPr lang="en-US" sz="2400" b="1" i="1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 05 </a:t>
            </a:r>
            <a:r>
              <a:rPr lang="en-US" sz="2400" b="1" i="1" dirty="0" err="1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năm</a:t>
            </a:r>
            <a:r>
              <a:rPr lang="en-US" sz="2400" b="1" i="1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 2024</a:t>
            </a:r>
            <a:endParaRPr sz="2400" b="1" i="1" dirty="0">
              <a:solidFill>
                <a:schemeClr val="lt1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20;p4"/>
          <p:cNvSpPr txBox="1"/>
          <p:nvPr/>
        </p:nvSpPr>
        <p:spPr>
          <a:xfrm>
            <a:off x="14381630" y="9455410"/>
            <a:ext cx="3944294" cy="507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spAutoFit/>
          </a:bodyPr>
          <a:lstStyle/>
          <a:p>
            <a:pPr algn="r"/>
            <a:r>
              <a:rPr lang="en-US" sz="2400" b="1" i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Khoa công nghệ thông tin</a:t>
            </a:r>
            <a:endParaRPr sz="2400" b="1" i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Picture 4" descr="Google bí mật nghiên cứu phiên bản Android mới của mình">
            <a:extLst>
              <a:ext uri="{FF2B5EF4-FFF2-40B4-BE49-F238E27FC236}">
                <a16:creationId xmlns:a16="http://schemas.microsoft.com/office/drawing/2014/main" id="{DDE810C7-DB14-98C5-43F3-5610991CD6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6807" y="2049348"/>
            <a:ext cx="9840998" cy="553255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6812760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4"/>
          <p:cNvGrpSpPr/>
          <p:nvPr/>
        </p:nvGrpSpPr>
        <p:grpSpPr>
          <a:xfrm rot="10800000">
            <a:off x="-1637617" y="297889"/>
            <a:ext cx="6008000" cy="1066800"/>
            <a:chOff x="0" y="0"/>
            <a:chExt cx="42746660" cy="5372100"/>
          </a:xfrm>
          <a:gradFill flip="none" rotWithShape="1">
            <a:gsLst>
              <a:gs pos="0">
                <a:srgbClr val="038CB4"/>
              </a:gs>
              <a:gs pos="100000">
                <a:srgbClr val="00E0F9"/>
              </a:gs>
            </a:gsLst>
            <a:lin ang="8100000" scaled="1"/>
            <a:tileRect/>
          </a:gradFill>
        </p:grpSpPr>
        <p:sp>
          <p:nvSpPr>
            <p:cNvPr id="12" name="Freeform 5"/>
            <p:cNvSpPr/>
            <p:nvPr/>
          </p:nvSpPr>
          <p:spPr>
            <a:xfrm>
              <a:off x="0" y="0"/>
              <a:ext cx="42746659" cy="5372100"/>
            </a:xfrm>
            <a:custGeom>
              <a:avLst/>
              <a:gdLst/>
              <a:ahLst/>
              <a:cxnLst/>
              <a:rect l="l" t="t" r="r" b="b"/>
              <a:pathLst>
                <a:path w="42746659" h="5372100">
                  <a:moveTo>
                    <a:pt x="41195991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1195991" y="5372100"/>
                  </a:lnTo>
                  <a:lnTo>
                    <a:pt x="42746659" y="2686050"/>
                  </a:lnTo>
                  <a:lnTo>
                    <a:pt x="41195991" y="0"/>
                  </a:lnTo>
                  <a:close/>
                </a:path>
              </a:pathLst>
            </a:custGeom>
            <a:grpFill/>
          </p:spPr>
        </p:sp>
      </p:grpSp>
      <p:sp>
        <p:nvSpPr>
          <p:cNvPr id="4" name="TextBox 3"/>
          <p:cNvSpPr txBox="1"/>
          <p:nvPr/>
        </p:nvSpPr>
        <p:spPr>
          <a:xfrm>
            <a:off x="965702" y="409204"/>
            <a:ext cx="26995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>
                <a:solidFill>
                  <a:schemeClr val="bg1"/>
                </a:solidFill>
                <a:latin typeface="+mj-lt"/>
              </a:rPr>
              <a:t>PHẦN 02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814603" y="2054178"/>
            <a:ext cx="6073508" cy="4295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9600" b="1" dirty="0">
                <a:latin typeface="+mj-lt"/>
              </a:rPr>
              <a:t>PHÂN TÍCH THIẾT KẾ</a:t>
            </a:r>
          </a:p>
        </p:txBody>
      </p:sp>
      <p:sp>
        <p:nvSpPr>
          <p:cNvPr id="5" name="Hexagon 4"/>
          <p:cNvSpPr/>
          <p:nvPr/>
        </p:nvSpPr>
        <p:spPr>
          <a:xfrm>
            <a:off x="10134600" y="3162300"/>
            <a:ext cx="5181600" cy="4418428"/>
          </a:xfrm>
          <a:prstGeom prst="hexagon">
            <a:avLst/>
          </a:prstGeom>
          <a:gradFill flip="none" rotWithShape="1">
            <a:gsLst>
              <a:gs pos="0">
                <a:srgbClr val="03A6C9"/>
              </a:gs>
              <a:gs pos="100000">
                <a:srgbClr val="01DDF6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Hexagon 36"/>
          <p:cNvSpPr/>
          <p:nvPr/>
        </p:nvSpPr>
        <p:spPr>
          <a:xfrm>
            <a:off x="10363200" y="3314700"/>
            <a:ext cx="4800600" cy="4113628"/>
          </a:xfrm>
          <a:prstGeom prst="hexag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Hexagon 37"/>
          <p:cNvSpPr/>
          <p:nvPr/>
        </p:nvSpPr>
        <p:spPr>
          <a:xfrm>
            <a:off x="10515600" y="3468272"/>
            <a:ext cx="4495800" cy="3808828"/>
          </a:xfrm>
          <a:prstGeom prst="hexagon">
            <a:avLst/>
          </a:prstGeom>
          <a:blipFill>
            <a:blip r:embed="rId3"/>
            <a:stretch>
              <a:fillRect l="-18064" t="2741" r="-18064" b="274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Hexagon 39"/>
          <p:cNvSpPr/>
          <p:nvPr/>
        </p:nvSpPr>
        <p:spPr>
          <a:xfrm>
            <a:off x="14311593" y="938023"/>
            <a:ext cx="5181600" cy="4418428"/>
          </a:xfrm>
          <a:prstGeom prst="hexagon">
            <a:avLst/>
          </a:prstGeom>
          <a:gradFill flip="none" rotWithShape="1">
            <a:gsLst>
              <a:gs pos="0">
                <a:srgbClr val="03A6C9"/>
              </a:gs>
              <a:gs pos="100000">
                <a:srgbClr val="01DDF6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Hexagon 40"/>
          <p:cNvSpPr/>
          <p:nvPr/>
        </p:nvSpPr>
        <p:spPr>
          <a:xfrm>
            <a:off x="14540193" y="1090423"/>
            <a:ext cx="4800600" cy="4113628"/>
          </a:xfrm>
          <a:prstGeom prst="hexag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Hexagon 41"/>
          <p:cNvSpPr/>
          <p:nvPr/>
        </p:nvSpPr>
        <p:spPr>
          <a:xfrm>
            <a:off x="14692593" y="1243995"/>
            <a:ext cx="4495800" cy="3808828"/>
          </a:xfrm>
          <a:prstGeom prst="hexagon">
            <a:avLst/>
          </a:prstGeom>
          <a:blipFill>
            <a:blip r:embed="rId4"/>
            <a:stretch>
              <a:fillRect l="-2049" t="-21833" r="-2049" b="-6720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Hexagon 43"/>
          <p:cNvSpPr/>
          <p:nvPr/>
        </p:nvSpPr>
        <p:spPr>
          <a:xfrm>
            <a:off x="14291214" y="5429386"/>
            <a:ext cx="5181600" cy="4418428"/>
          </a:xfrm>
          <a:prstGeom prst="hexagon">
            <a:avLst/>
          </a:prstGeom>
          <a:gradFill flip="none" rotWithShape="1">
            <a:gsLst>
              <a:gs pos="0">
                <a:srgbClr val="03A6C9"/>
              </a:gs>
              <a:gs pos="100000">
                <a:srgbClr val="01DDF6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Hexagon 44"/>
          <p:cNvSpPr/>
          <p:nvPr/>
        </p:nvSpPr>
        <p:spPr>
          <a:xfrm>
            <a:off x="14519814" y="5581786"/>
            <a:ext cx="4800600" cy="4113628"/>
          </a:xfrm>
          <a:prstGeom prst="hexag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Hexagon 45"/>
          <p:cNvSpPr/>
          <p:nvPr/>
        </p:nvSpPr>
        <p:spPr>
          <a:xfrm>
            <a:off x="14672214" y="5735358"/>
            <a:ext cx="4495800" cy="3808828"/>
          </a:xfrm>
          <a:prstGeom prst="hexagon">
            <a:avLst/>
          </a:prstGeom>
          <a:blipFill>
            <a:blip r:embed="rId5"/>
            <a:stretch>
              <a:fillRect l="9962" t="-30340" r="9962" b="-3034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8" y="4868746"/>
            <a:ext cx="18318816" cy="5418255"/>
          </a:xfrm>
          <a:prstGeom prst="rect">
            <a:avLst/>
          </a:prstGeom>
        </p:spPr>
      </p:pic>
      <p:sp>
        <p:nvSpPr>
          <p:cNvPr id="24" name="Google Shape;120;p4"/>
          <p:cNvSpPr txBox="1"/>
          <p:nvPr/>
        </p:nvSpPr>
        <p:spPr>
          <a:xfrm>
            <a:off x="124006" y="9511628"/>
            <a:ext cx="3381194" cy="507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spAutoFit/>
          </a:bodyPr>
          <a:lstStyle/>
          <a:p>
            <a:r>
              <a:rPr lang="en-US" sz="2400" b="1" i="1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Đồ án tốt nghiệp</a:t>
            </a:r>
            <a:endParaRPr sz="2400" b="1" i="1">
              <a:solidFill>
                <a:schemeClr val="lt1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120;p4"/>
          <p:cNvSpPr txBox="1"/>
          <p:nvPr/>
        </p:nvSpPr>
        <p:spPr>
          <a:xfrm>
            <a:off x="6416125" y="9512529"/>
            <a:ext cx="5444793" cy="507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spAutoFit/>
          </a:bodyPr>
          <a:lstStyle/>
          <a:p>
            <a:pPr algn="ctr"/>
            <a:r>
              <a:rPr lang="en-US" sz="2400" b="1" i="1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Hà </a:t>
            </a:r>
            <a:r>
              <a:rPr lang="en-US" sz="2400" b="1" i="1" dirty="0" err="1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Nội</a:t>
            </a:r>
            <a:r>
              <a:rPr lang="en-US" sz="2400" b="1" i="1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, </a:t>
            </a:r>
            <a:r>
              <a:rPr lang="en-US" sz="2400" b="1" i="1" dirty="0" err="1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ngày</a:t>
            </a:r>
            <a:r>
              <a:rPr lang="en-US" sz="2400" b="1" i="1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 29 </a:t>
            </a:r>
            <a:r>
              <a:rPr lang="en-US" sz="2400" b="1" i="1" dirty="0" err="1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tháng</a:t>
            </a:r>
            <a:r>
              <a:rPr lang="en-US" sz="2400" b="1" i="1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 05 </a:t>
            </a:r>
            <a:r>
              <a:rPr lang="en-US" sz="2400" b="1" i="1" dirty="0" err="1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năm</a:t>
            </a:r>
            <a:r>
              <a:rPr lang="en-US" sz="2400" b="1" i="1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 2024</a:t>
            </a:r>
            <a:endParaRPr sz="2400" b="1" i="1" dirty="0">
              <a:solidFill>
                <a:schemeClr val="lt1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120;p4"/>
          <p:cNvSpPr txBox="1"/>
          <p:nvPr/>
        </p:nvSpPr>
        <p:spPr>
          <a:xfrm>
            <a:off x="14381630" y="9468110"/>
            <a:ext cx="3944294" cy="507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spAutoFit/>
          </a:bodyPr>
          <a:lstStyle/>
          <a:p>
            <a:pPr algn="r"/>
            <a:r>
              <a:rPr lang="en-US" sz="2400" b="1" i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Khoa công nghệ thông tin</a:t>
            </a:r>
            <a:endParaRPr sz="2400" b="1" i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8044916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4"/>
          <p:cNvPicPr preferRelativeResize="0"/>
          <p:nvPr/>
        </p:nvPicPr>
        <p:blipFill rotWithShape="1">
          <a:blip r:embed="rId3">
            <a:alphaModFix/>
          </a:blip>
          <a:srcRect t="21371"/>
          <a:stretch/>
        </p:blipFill>
        <p:spPr>
          <a:xfrm>
            <a:off x="1" y="4874456"/>
            <a:ext cx="18287999" cy="5412545"/>
          </a:xfrm>
          <a:prstGeom prst="rect">
            <a:avLst/>
          </a:prstGeom>
          <a:gradFill flip="none" rotWithShape="1">
            <a:gsLst>
              <a:gs pos="100000">
                <a:srgbClr val="0394BA"/>
              </a:gs>
              <a:gs pos="0">
                <a:srgbClr val="1C4B87"/>
              </a:gs>
            </a:gsLst>
            <a:lin ang="2700000" scaled="1"/>
            <a:tileRect/>
          </a:gradFill>
          <a:ln>
            <a:noFill/>
          </a:ln>
        </p:spPr>
      </p:pic>
      <p:grpSp>
        <p:nvGrpSpPr>
          <p:cNvPr id="10" name="Group 4"/>
          <p:cNvGrpSpPr/>
          <p:nvPr/>
        </p:nvGrpSpPr>
        <p:grpSpPr>
          <a:xfrm rot="10800000">
            <a:off x="-1065294" y="342228"/>
            <a:ext cx="6279730" cy="1066800"/>
            <a:chOff x="0" y="0"/>
            <a:chExt cx="42746660" cy="5372100"/>
          </a:xfrm>
          <a:gradFill flip="none" rotWithShape="1">
            <a:gsLst>
              <a:gs pos="0">
                <a:srgbClr val="038CB4"/>
              </a:gs>
              <a:gs pos="100000">
                <a:srgbClr val="00E0F9"/>
              </a:gs>
            </a:gsLst>
            <a:lin ang="8100000" scaled="1"/>
            <a:tileRect/>
          </a:gradFill>
        </p:grpSpPr>
        <p:sp>
          <p:nvSpPr>
            <p:cNvPr id="12" name="Freeform 5"/>
            <p:cNvSpPr/>
            <p:nvPr/>
          </p:nvSpPr>
          <p:spPr>
            <a:xfrm>
              <a:off x="0" y="0"/>
              <a:ext cx="42746659" cy="5372100"/>
            </a:xfrm>
            <a:custGeom>
              <a:avLst/>
              <a:gdLst/>
              <a:ahLst/>
              <a:cxnLst/>
              <a:rect l="l" t="t" r="r" b="b"/>
              <a:pathLst>
                <a:path w="42746659" h="5372100">
                  <a:moveTo>
                    <a:pt x="41195991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1195991" y="5372100"/>
                  </a:lnTo>
                  <a:lnTo>
                    <a:pt x="42746659" y="2686050"/>
                  </a:lnTo>
                  <a:lnTo>
                    <a:pt x="41195991" y="0"/>
                  </a:lnTo>
                  <a:close/>
                </a:path>
              </a:pathLst>
            </a:custGeom>
            <a:grpFill/>
          </p:spPr>
        </p:sp>
      </p:grpSp>
      <p:sp>
        <p:nvSpPr>
          <p:cNvPr id="4" name="TextBox 3"/>
          <p:cNvSpPr txBox="1"/>
          <p:nvPr/>
        </p:nvSpPr>
        <p:spPr>
          <a:xfrm>
            <a:off x="685800" y="515628"/>
            <a:ext cx="40206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err="1">
                <a:solidFill>
                  <a:schemeClr val="bg1"/>
                </a:solidFill>
                <a:latin typeface="Muli Bold" panose="020B0604020202020204" charset="0"/>
              </a:rPr>
              <a:t>Giới</a:t>
            </a:r>
            <a:r>
              <a:rPr lang="en-US" sz="4000" dirty="0">
                <a:solidFill>
                  <a:schemeClr val="bg1"/>
                </a:solidFill>
                <a:latin typeface="Muli Bold" panose="020B0604020202020204" charset="0"/>
              </a:rPr>
              <a:t> </a:t>
            </a:r>
            <a:r>
              <a:rPr lang="en-US" sz="4000" dirty="0" err="1">
                <a:solidFill>
                  <a:schemeClr val="bg1"/>
                </a:solidFill>
                <a:latin typeface="Muli Bold" panose="020B0604020202020204" charset="0"/>
              </a:rPr>
              <a:t>thiệu</a:t>
            </a:r>
            <a:r>
              <a:rPr lang="en-US" sz="4000" dirty="0">
                <a:solidFill>
                  <a:schemeClr val="bg1"/>
                </a:solidFill>
                <a:latin typeface="Muli Bold" panose="020B0604020202020204" charset="0"/>
              </a:rPr>
              <a:t> game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828800" y="1584962"/>
            <a:ext cx="13189431" cy="13092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800" dirty="0">
                <a:latin typeface="Muli Bold" panose="020B0604020202020204" charset="0"/>
              </a:rPr>
              <a:t>Ý </a:t>
            </a:r>
            <a:r>
              <a:rPr lang="en-US" sz="2800" dirty="0" err="1">
                <a:latin typeface="Muli Bold" panose="020B0604020202020204" charset="0"/>
              </a:rPr>
              <a:t>tưởng</a:t>
            </a:r>
            <a:r>
              <a:rPr lang="en-US" sz="2800" dirty="0">
                <a:latin typeface="Muli Bold" panose="020B0604020202020204" charset="0"/>
              </a:rPr>
              <a:t>: Super Mario.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800" dirty="0" err="1">
                <a:latin typeface="Muli Bold" panose="020B0604020202020204" charset="0"/>
              </a:rPr>
              <a:t>Thể</a:t>
            </a:r>
            <a:r>
              <a:rPr lang="en-US" sz="2800" dirty="0">
                <a:latin typeface="Muli Bold" panose="020B0604020202020204" charset="0"/>
              </a:rPr>
              <a:t> </a:t>
            </a:r>
            <a:r>
              <a:rPr lang="en-US" sz="2800" dirty="0" err="1">
                <a:latin typeface="Muli Bold" panose="020B0604020202020204" charset="0"/>
              </a:rPr>
              <a:t>loại</a:t>
            </a:r>
            <a:r>
              <a:rPr lang="en-US" sz="2800" dirty="0">
                <a:latin typeface="Muli Bold" panose="020B0604020202020204" charset="0"/>
              </a:rPr>
              <a:t>: </a:t>
            </a:r>
            <a:r>
              <a:rPr lang="en-US" sz="2800" dirty="0" err="1">
                <a:latin typeface="Muli Bold" panose="020B0604020202020204" charset="0"/>
              </a:rPr>
              <a:t>hành</a:t>
            </a:r>
            <a:r>
              <a:rPr lang="en-US" sz="2800" dirty="0">
                <a:latin typeface="Muli Bold" panose="020B0604020202020204" charset="0"/>
              </a:rPr>
              <a:t> </a:t>
            </a:r>
            <a:r>
              <a:rPr lang="en-US" sz="2800" dirty="0" err="1">
                <a:latin typeface="Muli Bold" panose="020B0604020202020204" charset="0"/>
              </a:rPr>
              <a:t>động</a:t>
            </a:r>
            <a:r>
              <a:rPr lang="en-US" sz="2800" dirty="0">
                <a:latin typeface="Muli Bold" panose="020B0604020202020204" charset="0"/>
              </a:rPr>
              <a:t> </a:t>
            </a:r>
            <a:r>
              <a:rPr lang="en-US" sz="2800" dirty="0" err="1">
                <a:latin typeface="Muli Bold" panose="020B0604020202020204" charset="0"/>
              </a:rPr>
              <a:t>phiêu</a:t>
            </a:r>
            <a:r>
              <a:rPr lang="en-US" sz="2800" dirty="0">
                <a:latin typeface="Muli Bold" panose="020B0604020202020204" charset="0"/>
              </a:rPr>
              <a:t> </a:t>
            </a:r>
            <a:r>
              <a:rPr lang="en-US" sz="2800" dirty="0" err="1">
                <a:latin typeface="Muli Bold" panose="020B0604020202020204" charset="0"/>
              </a:rPr>
              <a:t>lưu</a:t>
            </a:r>
            <a:r>
              <a:rPr lang="en-US" sz="2800" dirty="0">
                <a:latin typeface="Muli Bold" panose="020B0604020202020204" charset="0"/>
              </a:rPr>
              <a:t> </a:t>
            </a:r>
            <a:r>
              <a:rPr lang="en-US" sz="2800" dirty="0" err="1">
                <a:latin typeface="Muli Bold" panose="020B0604020202020204" charset="0"/>
              </a:rPr>
              <a:t>và</a:t>
            </a:r>
            <a:r>
              <a:rPr lang="en-US" sz="2800" dirty="0">
                <a:latin typeface="Muli Bold" panose="020B0604020202020204" charset="0"/>
              </a:rPr>
              <a:t> </a:t>
            </a:r>
            <a:r>
              <a:rPr lang="en-US" sz="2800" dirty="0" err="1">
                <a:latin typeface="Muli Bold" panose="020B0604020202020204" charset="0"/>
              </a:rPr>
              <a:t>nhảy</a:t>
            </a:r>
            <a:r>
              <a:rPr lang="en-US" sz="2800" dirty="0">
                <a:latin typeface="Muli Bold" panose="020B0604020202020204" charset="0"/>
              </a:rPr>
              <a:t> </a:t>
            </a:r>
            <a:r>
              <a:rPr lang="en-US" sz="2800" dirty="0" err="1">
                <a:latin typeface="Muli Bold" panose="020B0604020202020204" charset="0"/>
              </a:rPr>
              <a:t>nhót</a:t>
            </a:r>
            <a:r>
              <a:rPr lang="en-US" sz="2800" dirty="0">
                <a:latin typeface="Muli Bold" panose="020B0604020202020204" charset="0"/>
              </a:rPr>
              <a:t>.</a:t>
            </a:r>
          </a:p>
        </p:txBody>
      </p:sp>
      <p:sp>
        <p:nvSpPr>
          <p:cNvPr id="24" name="Google Shape;120;p4"/>
          <p:cNvSpPr txBox="1"/>
          <p:nvPr/>
        </p:nvSpPr>
        <p:spPr>
          <a:xfrm>
            <a:off x="124006" y="9512529"/>
            <a:ext cx="3381194" cy="507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spAutoFit/>
          </a:bodyPr>
          <a:lstStyle/>
          <a:p>
            <a:r>
              <a:rPr lang="en-US" sz="2400" b="1" i="1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Đồ án tốt nghiệp</a:t>
            </a:r>
            <a:endParaRPr sz="2400" b="1" i="1">
              <a:solidFill>
                <a:schemeClr val="lt1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120;p4"/>
          <p:cNvSpPr txBox="1"/>
          <p:nvPr/>
        </p:nvSpPr>
        <p:spPr>
          <a:xfrm>
            <a:off x="6421603" y="9511857"/>
            <a:ext cx="5444793" cy="507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spAutoFit/>
          </a:bodyPr>
          <a:lstStyle/>
          <a:p>
            <a:pPr algn="ctr"/>
            <a:r>
              <a:rPr lang="en-US" sz="2400" b="1" i="1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Hà </a:t>
            </a:r>
            <a:r>
              <a:rPr lang="en-US" sz="2400" b="1" i="1" dirty="0" err="1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Nội</a:t>
            </a:r>
            <a:r>
              <a:rPr lang="en-US" sz="2400" b="1" i="1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, </a:t>
            </a:r>
            <a:r>
              <a:rPr lang="en-US" sz="2400" b="1" i="1" dirty="0" err="1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ngày</a:t>
            </a:r>
            <a:r>
              <a:rPr lang="en-US" sz="2400" b="1" i="1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 29 </a:t>
            </a:r>
            <a:r>
              <a:rPr lang="en-US" sz="2400" b="1" i="1" dirty="0" err="1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tháng</a:t>
            </a:r>
            <a:r>
              <a:rPr lang="en-US" sz="2400" b="1" i="1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 05 </a:t>
            </a:r>
            <a:r>
              <a:rPr lang="en-US" sz="2400" b="1" i="1" dirty="0" err="1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năm</a:t>
            </a:r>
            <a:r>
              <a:rPr lang="en-US" sz="2400" b="1" i="1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 2024</a:t>
            </a:r>
            <a:endParaRPr sz="2400" b="1" i="1" dirty="0">
              <a:solidFill>
                <a:schemeClr val="lt1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120;p4"/>
          <p:cNvSpPr txBox="1"/>
          <p:nvPr/>
        </p:nvSpPr>
        <p:spPr>
          <a:xfrm>
            <a:off x="14381630" y="9469011"/>
            <a:ext cx="3944294" cy="507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spAutoFit/>
          </a:bodyPr>
          <a:lstStyle/>
          <a:p>
            <a:pPr algn="r"/>
            <a:r>
              <a:rPr lang="en-US" sz="2400" b="1" i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Khoa công nghệ thông tin</a:t>
            </a:r>
            <a:endParaRPr sz="2400" b="1" i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26" name="Picture 2" descr="La sortie du film d'animation Super Mario Bros. repoussée en 2023, super  mario bros">
            <a:extLst>
              <a:ext uri="{FF2B5EF4-FFF2-40B4-BE49-F238E27FC236}">
                <a16:creationId xmlns:a16="http://schemas.microsoft.com/office/drawing/2014/main" id="{7352A762-7665-6E6E-9D38-55134BBE6C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2804" y="3086100"/>
            <a:ext cx="8942392" cy="502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377576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4"/>
          <p:cNvPicPr preferRelativeResize="0"/>
          <p:nvPr/>
        </p:nvPicPr>
        <p:blipFill rotWithShape="1">
          <a:blip r:embed="rId3">
            <a:alphaModFix/>
          </a:blip>
          <a:srcRect t="21371"/>
          <a:stretch/>
        </p:blipFill>
        <p:spPr>
          <a:xfrm>
            <a:off x="1" y="4874456"/>
            <a:ext cx="18287999" cy="5412545"/>
          </a:xfrm>
          <a:prstGeom prst="rect">
            <a:avLst/>
          </a:prstGeom>
          <a:gradFill flip="none" rotWithShape="1">
            <a:gsLst>
              <a:gs pos="100000">
                <a:srgbClr val="0394BA"/>
              </a:gs>
              <a:gs pos="0">
                <a:srgbClr val="1C4B87"/>
              </a:gs>
            </a:gsLst>
            <a:lin ang="2700000" scaled="1"/>
            <a:tileRect/>
          </a:gradFill>
          <a:ln>
            <a:noFill/>
          </a:ln>
        </p:spPr>
      </p:pic>
      <p:grpSp>
        <p:nvGrpSpPr>
          <p:cNvPr id="10" name="Group 4"/>
          <p:cNvGrpSpPr/>
          <p:nvPr/>
        </p:nvGrpSpPr>
        <p:grpSpPr>
          <a:xfrm rot="10800000">
            <a:off x="-1065294" y="342228"/>
            <a:ext cx="9523494" cy="1066800"/>
            <a:chOff x="0" y="0"/>
            <a:chExt cx="42746660" cy="5372100"/>
          </a:xfrm>
          <a:gradFill flip="none" rotWithShape="1">
            <a:gsLst>
              <a:gs pos="0">
                <a:srgbClr val="038CB4"/>
              </a:gs>
              <a:gs pos="100000">
                <a:srgbClr val="00E0F9"/>
              </a:gs>
            </a:gsLst>
            <a:lin ang="8100000" scaled="1"/>
            <a:tileRect/>
          </a:gradFill>
        </p:grpSpPr>
        <p:sp>
          <p:nvSpPr>
            <p:cNvPr id="12" name="Freeform 5"/>
            <p:cNvSpPr/>
            <p:nvPr/>
          </p:nvSpPr>
          <p:spPr>
            <a:xfrm>
              <a:off x="0" y="0"/>
              <a:ext cx="42746659" cy="5372100"/>
            </a:xfrm>
            <a:custGeom>
              <a:avLst/>
              <a:gdLst/>
              <a:ahLst/>
              <a:cxnLst/>
              <a:rect l="l" t="t" r="r" b="b"/>
              <a:pathLst>
                <a:path w="42746659" h="5372100">
                  <a:moveTo>
                    <a:pt x="41195991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1195991" y="5372100"/>
                  </a:lnTo>
                  <a:lnTo>
                    <a:pt x="42746659" y="2686050"/>
                  </a:lnTo>
                  <a:lnTo>
                    <a:pt x="41195991" y="0"/>
                  </a:lnTo>
                  <a:close/>
                </a:path>
              </a:pathLst>
            </a:custGeom>
            <a:grpFill/>
          </p:spPr>
        </p:sp>
      </p:grpSp>
      <p:sp>
        <p:nvSpPr>
          <p:cNvPr id="4" name="TextBox 3"/>
          <p:cNvSpPr txBox="1"/>
          <p:nvPr/>
        </p:nvSpPr>
        <p:spPr>
          <a:xfrm>
            <a:off x="685800" y="515628"/>
            <a:ext cx="70727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err="1">
                <a:solidFill>
                  <a:schemeClr val="bg1"/>
                </a:solidFill>
                <a:latin typeface="Muli Bold" panose="020B0604020202020204" charset="0"/>
              </a:rPr>
              <a:t>Các</a:t>
            </a:r>
            <a:r>
              <a:rPr lang="en-US" sz="4000" dirty="0">
                <a:solidFill>
                  <a:schemeClr val="bg1"/>
                </a:solidFill>
                <a:latin typeface="Muli Bold" panose="020B0604020202020204" charset="0"/>
              </a:rPr>
              <a:t> </a:t>
            </a:r>
            <a:r>
              <a:rPr lang="en-US" sz="4000" dirty="0" err="1">
                <a:solidFill>
                  <a:schemeClr val="bg1"/>
                </a:solidFill>
                <a:latin typeface="Muli Bold" panose="020B0604020202020204" charset="0"/>
              </a:rPr>
              <a:t>thành</a:t>
            </a:r>
            <a:r>
              <a:rPr lang="en-US" sz="4000" dirty="0">
                <a:solidFill>
                  <a:schemeClr val="bg1"/>
                </a:solidFill>
                <a:latin typeface="Muli Bold" panose="020B0604020202020204" charset="0"/>
              </a:rPr>
              <a:t> </a:t>
            </a:r>
            <a:r>
              <a:rPr lang="en-US" sz="4000" dirty="0" err="1">
                <a:solidFill>
                  <a:schemeClr val="bg1"/>
                </a:solidFill>
                <a:latin typeface="Muli Bold" panose="020B0604020202020204" charset="0"/>
              </a:rPr>
              <a:t>phần</a:t>
            </a:r>
            <a:r>
              <a:rPr lang="en-US" sz="4000" dirty="0">
                <a:solidFill>
                  <a:schemeClr val="bg1"/>
                </a:solidFill>
                <a:latin typeface="Muli Bold" panose="020B0604020202020204" charset="0"/>
              </a:rPr>
              <a:t> </a:t>
            </a:r>
            <a:r>
              <a:rPr lang="en-US" sz="4000" dirty="0" err="1">
                <a:solidFill>
                  <a:schemeClr val="bg1"/>
                </a:solidFill>
                <a:latin typeface="Muli Bold" panose="020B0604020202020204" charset="0"/>
              </a:rPr>
              <a:t>trong</a:t>
            </a:r>
            <a:r>
              <a:rPr lang="en-US" sz="4000" dirty="0">
                <a:solidFill>
                  <a:schemeClr val="bg1"/>
                </a:solidFill>
                <a:latin typeface="Muli Bold" panose="020B0604020202020204" charset="0"/>
              </a:rPr>
              <a:t> game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828800" y="1584962"/>
            <a:ext cx="13189431" cy="662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800" dirty="0" err="1">
                <a:latin typeface="Muli Bold" panose="020B0604020202020204" charset="0"/>
              </a:rPr>
              <a:t>Nhân</a:t>
            </a:r>
            <a:r>
              <a:rPr lang="en-US" sz="2800" dirty="0">
                <a:latin typeface="Muli Bold" panose="020B0604020202020204" charset="0"/>
              </a:rPr>
              <a:t> </a:t>
            </a:r>
            <a:r>
              <a:rPr lang="en-US" sz="2800" dirty="0" err="1">
                <a:latin typeface="Muli Bold" panose="020B0604020202020204" charset="0"/>
              </a:rPr>
              <a:t>vật</a:t>
            </a:r>
            <a:r>
              <a:rPr lang="en-US" sz="2800" dirty="0">
                <a:latin typeface="Muli Bold" panose="020B0604020202020204" charset="0"/>
              </a:rPr>
              <a:t>:</a:t>
            </a:r>
          </a:p>
        </p:txBody>
      </p:sp>
      <p:sp>
        <p:nvSpPr>
          <p:cNvPr id="24" name="Google Shape;120;p4"/>
          <p:cNvSpPr txBox="1"/>
          <p:nvPr/>
        </p:nvSpPr>
        <p:spPr>
          <a:xfrm>
            <a:off x="124006" y="9512529"/>
            <a:ext cx="3381194" cy="507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spAutoFit/>
          </a:bodyPr>
          <a:lstStyle/>
          <a:p>
            <a:r>
              <a:rPr lang="en-US" sz="2400" b="1" i="1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Đồ án tốt nghiệp</a:t>
            </a:r>
            <a:endParaRPr sz="2400" b="1" i="1">
              <a:solidFill>
                <a:schemeClr val="lt1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120;p4"/>
          <p:cNvSpPr txBox="1"/>
          <p:nvPr/>
        </p:nvSpPr>
        <p:spPr>
          <a:xfrm>
            <a:off x="6421603" y="9511857"/>
            <a:ext cx="5444793" cy="507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spAutoFit/>
          </a:bodyPr>
          <a:lstStyle/>
          <a:p>
            <a:pPr algn="ctr"/>
            <a:r>
              <a:rPr lang="en-US" sz="2400" b="1" i="1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Hà </a:t>
            </a:r>
            <a:r>
              <a:rPr lang="en-US" sz="2400" b="1" i="1" dirty="0" err="1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Nội</a:t>
            </a:r>
            <a:r>
              <a:rPr lang="en-US" sz="2400" b="1" i="1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, </a:t>
            </a:r>
            <a:r>
              <a:rPr lang="en-US" sz="2400" b="1" i="1" dirty="0" err="1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ngày</a:t>
            </a:r>
            <a:r>
              <a:rPr lang="en-US" sz="2400" b="1" i="1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 29 </a:t>
            </a:r>
            <a:r>
              <a:rPr lang="en-US" sz="2400" b="1" i="1" dirty="0" err="1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tháng</a:t>
            </a:r>
            <a:r>
              <a:rPr lang="en-US" sz="2400" b="1" i="1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 05 </a:t>
            </a:r>
            <a:r>
              <a:rPr lang="en-US" sz="2400" b="1" i="1" dirty="0" err="1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năm</a:t>
            </a:r>
            <a:r>
              <a:rPr lang="en-US" sz="2400" b="1" i="1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 2024</a:t>
            </a:r>
            <a:endParaRPr sz="2400" b="1" i="1" dirty="0">
              <a:solidFill>
                <a:schemeClr val="lt1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120;p4"/>
          <p:cNvSpPr txBox="1"/>
          <p:nvPr/>
        </p:nvSpPr>
        <p:spPr>
          <a:xfrm>
            <a:off x="14381630" y="9469011"/>
            <a:ext cx="3944294" cy="507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spAutoFit/>
          </a:bodyPr>
          <a:lstStyle/>
          <a:p>
            <a:pPr algn="r"/>
            <a:r>
              <a:rPr lang="en-US" sz="2400" b="1" i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Khoa công nghệ thông tin</a:t>
            </a:r>
            <a:endParaRPr sz="2400" b="1" i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FAB26D1-893B-D167-40FC-3D3DB7FDF7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5924" y="2785340"/>
            <a:ext cx="3756152" cy="471632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B3A27AA-123C-AFE3-9E7D-C85012CC5C9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9914"/>
          <a:stretch/>
        </p:blipFill>
        <p:spPr bwMode="auto">
          <a:xfrm>
            <a:off x="2536685" y="2775464"/>
            <a:ext cx="3627858" cy="478352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ECD4EFB-C2BD-6107-16E9-DC315A173FE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7055"/>
          <a:stretch/>
        </p:blipFill>
        <p:spPr bwMode="auto">
          <a:xfrm>
            <a:off x="12123457" y="2746706"/>
            <a:ext cx="3756152" cy="482812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71297930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4"/>
          <p:cNvPicPr preferRelativeResize="0"/>
          <p:nvPr/>
        </p:nvPicPr>
        <p:blipFill rotWithShape="1">
          <a:blip r:embed="rId3">
            <a:alphaModFix/>
          </a:blip>
          <a:srcRect t="21371"/>
          <a:stretch/>
        </p:blipFill>
        <p:spPr>
          <a:xfrm>
            <a:off x="1" y="4874456"/>
            <a:ext cx="18287999" cy="5412545"/>
          </a:xfrm>
          <a:prstGeom prst="rect">
            <a:avLst/>
          </a:prstGeom>
          <a:gradFill flip="none" rotWithShape="1">
            <a:gsLst>
              <a:gs pos="100000">
                <a:srgbClr val="0394BA"/>
              </a:gs>
              <a:gs pos="0">
                <a:srgbClr val="1C4B87"/>
              </a:gs>
            </a:gsLst>
            <a:lin ang="2700000" scaled="1"/>
            <a:tileRect/>
          </a:gradFill>
          <a:ln>
            <a:noFill/>
          </a:ln>
        </p:spPr>
      </p:pic>
      <p:grpSp>
        <p:nvGrpSpPr>
          <p:cNvPr id="10" name="Group 4"/>
          <p:cNvGrpSpPr/>
          <p:nvPr/>
        </p:nvGrpSpPr>
        <p:grpSpPr>
          <a:xfrm rot="10800000">
            <a:off x="-1065294" y="342228"/>
            <a:ext cx="9523494" cy="1066800"/>
            <a:chOff x="0" y="0"/>
            <a:chExt cx="42746660" cy="5372100"/>
          </a:xfrm>
          <a:gradFill flip="none" rotWithShape="1">
            <a:gsLst>
              <a:gs pos="0">
                <a:srgbClr val="038CB4"/>
              </a:gs>
              <a:gs pos="100000">
                <a:srgbClr val="00E0F9"/>
              </a:gs>
            </a:gsLst>
            <a:lin ang="8100000" scaled="1"/>
            <a:tileRect/>
          </a:gradFill>
        </p:grpSpPr>
        <p:sp>
          <p:nvSpPr>
            <p:cNvPr id="12" name="Freeform 5"/>
            <p:cNvSpPr/>
            <p:nvPr/>
          </p:nvSpPr>
          <p:spPr>
            <a:xfrm>
              <a:off x="0" y="0"/>
              <a:ext cx="42746659" cy="5372100"/>
            </a:xfrm>
            <a:custGeom>
              <a:avLst/>
              <a:gdLst/>
              <a:ahLst/>
              <a:cxnLst/>
              <a:rect l="l" t="t" r="r" b="b"/>
              <a:pathLst>
                <a:path w="42746659" h="5372100">
                  <a:moveTo>
                    <a:pt x="41195991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1195991" y="5372100"/>
                  </a:lnTo>
                  <a:lnTo>
                    <a:pt x="42746659" y="2686050"/>
                  </a:lnTo>
                  <a:lnTo>
                    <a:pt x="41195991" y="0"/>
                  </a:lnTo>
                  <a:close/>
                </a:path>
              </a:pathLst>
            </a:custGeom>
            <a:grpFill/>
          </p:spPr>
        </p:sp>
      </p:grpSp>
      <p:sp>
        <p:nvSpPr>
          <p:cNvPr id="4" name="TextBox 3"/>
          <p:cNvSpPr txBox="1"/>
          <p:nvPr/>
        </p:nvSpPr>
        <p:spPr>
          <a:xfrm>
            <a:off x="685800" y="515628"/>
            <a:ext cx="70727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err="1">
                <a:solidFill>
                  <a:schemeClr val="bg1"/>
                </a:solidFill>
                <a:latin typeface="Muli Bold" panose="020B0604020202020204" charset="0"/>
              </a:rPr>
              <a:t>Các</a:t>
            </a:r>
            <a:r>
              <a:rPr lang="en-US" sz="4000" dirty="0">
                <a:solidFill>
                  <a:schemeClr val="bg1"/>
                </a:solidFill>
                <a:latin typeface="Muli Bold" panose="020B0604020202020204" charset="0"/>
              </a:rPr>
              <a:t> </a:t>
            </a:r>
            <a:r>
              <a:rPr lang="en-US" sz="4000" dirty="0" err="1">
                <a:solidFill>
                  <a:schemeClr val="bg1"/>
                </a:solidFill>
                <a:latin typeface="Muli Bold" panose="020B0604020202020204" charset="0"/>
              </a:rPr>
              <a:t>thành</a:t>
            </a:r>
            <a:r>
              <a:rPr lang="en-US" sz="4000" dirty="0">
                <a:solidFill>
                  <a:schemeClr val="bg1"/>
                </a:solidFill>
                <a:latin typeface="Muli Bold" panose="020B0604020202020204" charset="0"/>
              </a:rPr>
              <a:t> </a:t>
            </a:r>
            <a:r>
              <a:rPr lang="en-US" sz="4000" dirty="0" err="1">
                <a:solidFill>
                  <a:schemeClr val="bg1"/>
                </a:solidFill>
                <a:latin typeface="Muli Bold" panose="020B0604020202020204" charset="0"/>
              </a:rPr>
              <a:t>phần</a:t>
            </a:r>
            <a:r>
              <a:rPr lang="en-US" sz="4000" dirty="0">
                <a:solidFill>
                  <a:schemeClr val="bg1"/>
                </a:solidFill>
                <a:latin typeface="Muli Bold" panose="020B0604020202020204" charset="0"/>
              </a:rPr>
              <a:t> </a:t>
            </a:r>
            <a:r>
              <a:rPr lang="en-US" sz="4000" dirty="0" err="1">
                <a:solidFill>
                  <a:schemeClr val="bg1"/>
                </a:solidFill>
                <a:latin typeface="Muli Bold" panose="020B0604020202020204" charset="0"/>
              </a:rPr>
              <a:t>trong</a:t>
            </a:r>
            <a:r>
              <a:rPr lang="en-US" sz="4000" dirty="0">
                <a:solidFill>
                  <a:schemeClr val="bg1"/>
                </a:solidFill>
                <a:latin typeface="Muli Bold" panose="020B0604020202020204" charset="0"/>
              </a:rPr>
              <a:t> game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828800" y="1584962"/>
            <a:ext cx="13189431" cy="662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800" dirty="0" err="1">
                <a:latin typeface="Muli Bold" panose="020B0604020202020204" charset="0"/>
              </a:rPr>
              <a:t>Quái</a:t>
            </a:r>
            <a:r>
              <a:rPr lang="en-US" sz="2800" dirty="0">
                <a:latin typeface="Muli Bold" panose="020B0604020202020204" charset="0"/>
              </a:rPr>
              <a:t> </a:t>
            </a:r>
            <a:r>
              <a:rPr lang="en-US" sz="2800" dirty="0" err="1">
                <a:latin typeface="Muli Bold" panose="020B0604020202020204" charset="0"/>
              </a:rPr>
              <a:t>vật</a:t>
            </a:r>
            <a:r>
              <a:rPr lang="en-US" sz="2800" dirty="0">
                <a:latin typeface="Muli Bold" panose="020B0604020202020204" charset="0"/>
              </a:rPr>
              <a:t>:</a:t>
            </a:r>
          </a:p>
        </p:txBody>
      </p:sp>
      <p:sp>
        <p:nvSpPr>
          <p:cNvPr id="24" name="Google Shape;120;p4"/>
          <p:cNvSpPr txBox="1"/>
          <p:nvPr/>
        </p:nvSpPr>
        <p:spPr>
          <a:xfrm>
            <a:off x="124006" y="9512529"/>
            <a:ext cx="3381194" cy="507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spAutoFit/>
          </a:bodyPr>
          <a:lstStyle/>
          <a:p>
            <a:r>
              <a:rPr lang="en-US" sz="2400" b="1" i="1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Đồ án tốt nghiệp</a:t>
            </a:r>
            <a:endParaRPr sz="2400" b="1" i="1">
              <a:solidFill>
                <a:schemeClr val="lt1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120;p4"/>
          <p:cNvSpPr txBox="1"/>
          <p:nvPr/>
        </p:nvSpPr>
        <p:spPr>
          <a:xfrm>
            <a:off x="6421603" y="9511857"/>
            <a:ext cx="5444793" cy="507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spAutoFit/>
          </a:bodyPr>
          <a:lstStyle/>
          <a:p>
            <a:pPr algn="ctr"/>
            <a:r>
              <a:rPr lang="en-US" sz="2400" b="1" i="1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Hà </a:t>
            </a:r>
            <a:r>
              <a:rPr lang="en-US" sz="2400" b="1" i="1" dirty="0" err="1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Nội</a:t>
            </a:r>
            <a:r>
              <a:rPr lang="en-US" sz="2400" b="1" i="1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, </a:t>
            </a:r>
            <a:r>
              <a:rPr lang="en-US" sz="2400" b="1" i="1" dirty="0" err="1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ngày</a:t>
            </a:r>
            <a:r>
              <a:rPr lang="en-US" sz="2400" b="1" i="1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 29 </a:t>
            </a:r>
            <a:r>
              <a:rPr lang="en-US" sz="2400" b="1" i="1" dirty="0" err="1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tháng</a:t>
            </a:r>
            <a:r>
              <a:rPr lang="en-US" sz="2400" b="1" i="1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 05 </a:t>
            </a:r>
            <a:r>
              <a:rPr lang="en-US" sz="2400" b="1" i="1" dirty="0" err="1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năm</a:t>
            </a:r>
            <a:r>
              <a:rPr lang="en-US" sz="2400" b="1" i="1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 2024</a:t>
            </a:r>
            <a:endParaRPr sz="2400" b="1" i="1" dirty="0">
              <a:solidFill>
                <a:schemeClr val="lt1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120;p4"/>
          <p:cNvSpPr txBox="1"/>
          <p:nvPr/>
        </p:nvSpPr>
        <p:spPr>
          <a:xfrm>
            <a:off x="14381630" y="9469011"/>
            <a:ext cx="3944294" cy="507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spAutoFit/>
          </a:bodyPr>
          <a:lstStyle/>
          <a:p>
            <a:pPr algn="r"/>
            <a:r>
              <a:rPr lang="en-US" sz="2400" b="1" i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Khoa công nghệ thông tin</a:t>
            </a:r>
            <a:endParaRPr sz="2400" b="1" i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6C8B79D-BECC-84C6-D20C-7C919C4E4B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6502" y="3723739"/>
            <a:ext cx="3555341" cy="30335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D6FF1DC-65DA-6842-5410-9C371EA2C05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6992" r="14334"/>
          <a:stretch/>
        </p:blipFill>
        <p:spPr bwMode="auto">
          <a:xfrm>
            <a:off x="7256494" y="3467100"/>
            <a:ext cx="3756152" cy="362952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8D13227-539D-20DA-D8DE-1FD4B8B2A9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12142698" y="2746706"/>
            <a:ext cx="3706902" cy="482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01946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4"/>
          <p:cNvPicPr preferRelativeResize="0"/>
          <p:nvPr/>
        </p:nvPicPr>
        <p:blipFill rotWithShape="1">
          <a:blip r:embed="rId3">
            <a:alphaModFix/>
          </a:blip>
          <a:srcRect t="21371"/>
          <a:stretch/>
        </p:blipFill>
        <p:spPr>
          <a:xfrm>
            <a:off x="1" y="4874456"/>
            <a:ext cx="18287999" cy="5412545"/>
          </a:xfrm>
          <a:prstGeom prst="rect">
            <a:avLst/>
          </a:prstGeom>
          <a:gradFill flip="none" rotWithShape="1">
            <a:gsLst>
              <a:gs pos="100000">
                <a:srgbClr val="0394BA"/>
              </a:gs>
              <a:gs pos="0">
                <a:srgbClr val="1C4B87"/>
              </a:gs>
            </a:gsLst>
            <a:lin ang="2700000" scaled="1"/>
            <a:tileRect/>
          </a:gradFill>
          <a:ln>
            <a:noFill/>
          </a:ln>
        </p:spPr>
      </p:pic>
      <p:grpSp>
        <p:nvGrpSpPr>
          <p:cNvPr id="10" name="Group 4"/>
          <p:cNvGrpSpPr/>
          <p:nvPr/>
        </p:nvGrpSpPr>
        <p:grpSpPr>
          <a:xfrm rot="10800000">
            <a:off x="-1065294" y="342228"/>
            <a:ext cx="9523494" cy="1066800"/>
            <a:chOff x="0" y="0"/>
            <a:chExt cx="42746660" cy="5372100"/>
          </a:xfrm>
          <a:gradFill flip="none" rotWithShape="1">
            <a:gsLst>
              <a:gs pos="0">
                <a:srgbClr val="038CB4"/>
              </a:gs>
              <a:gs pos="100000">
                <a:srgbClr val="00E0F9"/>
              </a:gs>
            </a:gsLst>
            <a:lin ang="8100000" scaled="1"/>
            <a:tileRect/>
          </a:gradFill>
        </p:grpSpPr>
        <p:sp>
          <p:nvSpPr>
            <p:cNvPr id="12" name="Freeform 5"/>
            <p:cNvSpPr/>
            <p:nvPr/>
          </p:nvSpPr>
          <p:spPr>
            <a:xfrm>
              <a:off x="0" y="0"/>
              <a:ext cx="42746659" cy="5372100"/>
            </a:xfrm>
            <a:custGeom>
              <a:avLst/>
              <a:gdLst/>
              <a:ahLst/>
              <a:cxnLst/>
              <a:rect l="l" t="t" r="r" b="b"/>
              <a:pathLst>
                <a:path w="42746659" h="5372100">
                  <a:moveTo>
                    <a:pt x="41195991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1195991" y="5372100"/>
                  </a:lnTo>
                  <a:lnTo>
                    <a:pt x="42746659" y="2686050"/>
                  </a:lnTo>
                  <a:lnTo>
                    <a:pt x="41195991" y="0"/>
                  </a:lnTo>
                  <a:close/>
                </a:path>
              </a:pathLst>
            </a:custGeom>
            <a:grpFill/>
          </p:spPr>
        </p:sp>
      </p:grpSp>
      <p:sp>
        <p:nvSpPr>
          <p:cNvPr id="4" name="TextBox 3"/>
          <p:cNvSpPr txBox="1"/>
          <p:nvPr/>
        </p:nvSpPr>
        <p:spPr>
          <a:xfrm>
            <a:off x="685800" y="515628"/>
            <a:ext cx="70727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err="1">
                <a:solidFill>
                  <a:schemeClr val="bg1"/>
                </a:solidFill>
                <a:latin typeface="Muli Bold" panose="020B0604020202020204" charset="0"/>
              </a:rPr>
              <a:t>Các</a:t>
            </a:r>
            <a:r>
              <a:rPr lang="en-US" sz="4000" dirty="0">
                <a:solidFill>
                  <a:schemeClr val="bg1"/>
                </a:solidFill>
                <a:latin typeface="Muli Bold" panose="020B0604020202020204" charset="0"/>
              </a:rPr>
              <a:t> </a:t>
            </a:r>
            <a:r>
              <a:rPr lang="en-US" sz="4000" dirty="0" err="1">
                <a:solidFill>
                  <a:schemeClr val="bg1"/>
                </a:solidFill>
                <a:latin typeface="Muli Bold" panose="020B0604020202020204" charset="0"/>
              </a:rPr>
              <a:t>thành</a:t>
            </a:r>
            <a:r>
              <a:rPr lang="en-US" sz="4000" dirty="0">
                <a:solidFill>
                  <a:schemeClr val="bg1"/>
                </a:solidFill>
                <a:latin typeface="Muli Bold" panose="020B0604020202020204" charset="0"/>
              </a:rPr>
              <a:t> </a:t>
            </a:r>
            <a:r>
              <a:rPr lang="en-US" sz="4000" dirty="0" err="1">
                <a:solidFill>
                  <a:schemeClr val="bg1"/>
                </a:solidFill>
                <a:latin typeface="Muli Bold" panose="020B0604020202020204" charset="0"/>
              </a:rPr>
              <a:t>phần</a:t>
            </a:r>
            <a:r>
              <a:rPr lang="en-US" sz="4000" dirty="0">
                <a:solidFill>
                  <a:schemeClr val="bg1"/>
                </a:solidFill>
                <a:latin typeface="Muli Bold" panose="020B0604020202020204" charset="0"/>
              </a:rPr>
              <a:t> </a:t>
            </a:r>
            <a:r>
              <a:rPr lang="en-US" sz="4000" dirty="0" err="1">
                <a:solidFill>
                  <a:schemeClr val="bg1"/>
                </a:solidFill>
                <a:latin typeface="Muli Bold" panose="020B0604020202020204" charset="0"/>
              </a:rPr>
              <a:t>trong</a:t>
            </a:r>
            <a:r>
              <a:rPr lang="en-US" sz="4000" dirty="0">
                <a:solidFill>
                  <a:schemeClr val="bg1"/>
                </a:solidFill>
                <a:latin typeface="Muli Bold" panose="020B0604020202020204" charset="0"/>
              </a:rPr>
              <a:t> game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828800" y="1584962"/>
            <a:ext cx="13189431" cy="662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800" dirty="0" err="1">
                <a:latin typeface="Muli Bold" panose="020B0604020202020204" charset="0"/>
              </a:rPr>
              <a:t>Cặm</a:t>
            </a:r>
            <a:r>
              <a:rPr lang="en-US" sz="2800" dirty="0">
                <a:latin typeface="Muli Bold" panose="020B0604020202020204" charset="0"/>
              </a:rPr>
              <a:t> </a:t>
            </a:r>
            <a:r>
              <a:rPr lang="en-US" sz="2800" dirty="0" err="1">
                <a:latin typeface="Muli Bold" panose="020B0604020202020204" charset="0"/>
              </a:rPr>
              <a:t>bẫy</a:t>
            </a:r>
            <a:r>
              <a:rPr lang="en-US" sz="2800" dirty="0">
                <a:latin typeface="Muli Bold" panose="020B0604020202020204" charset="0"/>
              </a:rPr>
              <a:t>:</a:t>
            </a:r>
          </a:p>
        </p:txBody>
      </p:sp>
      <p:sp>
        <p:nvSpPr>
          <p:cNvPr id="24" name="Google Shape;120;p4"/>
          <p:cNvSpPr txBox="1"/>
          <p:nvPr/>
        </p:nvSpPr>
        <p:spPr>
          <a:xfrm>
            <a:off x="124006" y="9512529"/>
            <a:ext cx="3381194" cy="507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spAutoFit/>
          </a:bodyPr>
          <a:lstStyle/>
          <a:p>
            <a:r>
              <a:rPr lang="en-US" sz="2400" b="1" i="1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Đồ án tốt nghiệp</a:t>
            </a:r>
            <a:endParaRPr sz="2400" b="1" i="1">
              <a:solidFill>
                <a:schemeClr val="lt1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120;p4"/>
          <p:cNvSpPr txBox="1"/>
          <p:nvPr/>
        </p:nvSpPr>
        <p:spPr>
          <a:xfrm>
            <a:off x="6421603" y="9511857"/>
            <a:ext cx="5444793" cy="507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spAutoFit/>
          </a:bodyPr>
          <a:lstStyle/>
          <a:p>
            <a:pPr algn="ctr"/>
            <a:r>
              <a:rPr lang="en-US" sz="2400" b="1" i="1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Hà </a:t>
            </a:r>
            <a:r>
              <a:rPr lang="en-US" sz="2400" b="1" i="1" dirty="0" err="1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Nội</a:t>
            </a:r>
            <a:r>
              <a:rPr lang="en-US" sz="2400" b="1" i="1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, </a:t>
            </a:r>
            <a:r>
              <a:rPr lang="en-US" sz="2400" b="1" i="1" dirty="0" err="1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ngày</a:t>
            </a:r>
            <a:r>
              <a:rPr lang="en-US" sz="2400" b="1" i="1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 29 </a:t>
            </a:r>
            <a:r>
              <a:rPr lang="en-US" sz="2400" b="1" i="1" dirty="0" err="1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tháng</a:t>
            </a:r>
            <a:r>
              <a:rPr lang="en-US" sz="2400" b="1" i="1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 05 </a:t>
            </a:r>
            <a:r>
              <a:rPr lang="en-US" sz="2400" b="1" i="1" dirty="0" err="1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năm</a:t>
            </a:r>
            <a:r>
              <a:rPr lang="en-US" sz="2400" b="1" i="1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 2024</a:t>
            </a:r>
            <a:endParaRPr sz="2400" b="1" i="1" dirty="0">
              <a:solidFill>
                <a:schemeClr val="lt1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120;p4"/>
          <p:cNvSpPr txBox="1"/>
          <p:nvPr/>
        </p:nvSpPr>
        <p:spPr>
          <a:xfrm>
            <a:off x="14381630" y="9469011"/>
            <a:ext cx="3944294" cy="507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spAutoFit/>
          </a:bodyPr>
          <a:lstStyle/>
          <a:p>
            <a:pPr algn="r"/>
            <a:r>
              <a:rPr lang="en-US" sz="2400" b="1" i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Khoa công nghệ thông tin</a:t>
            </a:r>
            <a:endParaRPr sz="2400" b="1" i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6521513-BA41-6BF8-4AF1-CAB63BDAAF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0" y="2206283"/>
            <a:ext cx="1954530" cy="541254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54E2863-05BA-4B8B-62FD-EFA9942F69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43300" y="4940515"/>
            <a:ext cx="3977928" cy="1869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28246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4"/>
          <p:cNvPicPr preferRelativeResize="0"/>
          <p:nvPr/>
        </p:nvPicPr>
        <p:blipFill rotWithShape="1">
          <a:blip r:embed="rId3">
            <a:alphaModFix/>
          </a:blip>
          <a:srcRect t="21371"/>
          <a:stretch/>
        </p:blipFill>
        <p:spPr>
          <a:xfrm>
            <a:off x="1" y="4874456"/>
            <a:ext cx="18287999" cy="5412545"/>
          </a:xfrm>
          <a:prstGeom prst="rect">
            <a:avLst/>
          </a:prstGeom>
          <a:gradFill flip="none" rotWithShape="1">
            <a:gsLst>
              <a:gs pos="100000">
                <a:srgbClr val="0394BA"/>
              </a:gs>
              <a:gs pos="0">
                <a:srgbClr val="1C4B87"/>
              </a:gs>
            </a:gsLst>
            <a:lin ang="2700000" scaled="1"/>
            <a:tileRect/>
          </a:gradFill>
          <a:ln>
            <a:noFill/>
          </a:ln>
        </p:spPr>
      </p:pic>
      <p:grpSp>
        <p:nvGrpSpPr>
          <p:cNvPr id="10" name="Group 4"/>
          <p:cNvGrpSpPr/>
          <p:nvPr/>
        </p:nvGrpSpPr>
        <p:grpSpPr>
          <a:xfrm rot="10800000">
            <a:off x="-1065294" y="342228"/>
            <a:ext cx="9523494" cy="1066800"/>
            <a:chOff x="0" y="0"/>
            <a:chExt cx="42746660" cy="5372100"/>
          </a:xfrm>
          <a:gradFill flip="none" rotWithShape="1">
            <a:gsLst>
              <a:gs pos="0">
                <a:srgbClr val="038CB4"/>
              </a:gs>
              <a:gs pos="100000">
                <a:srgbClr val="00E0F9"/>
              </a:gs>
            </a:gsLst>
            <a:lin ang="8100000" scaled="1"/>
            <a:tileRect/>
          </a:gradFill>
        </p:grpSpPr>
        <p:sp>
          <p:nvSpPr>
            <p:cNvPr id="12" name="Freeform 5"/>
            <p:cNvSpPr/>
            <p:nvPr/>
          </p:nvSpPr>
          <p:spPr>
            <a:xfrm>
              <a:off x="0" y="0"/>
              <a:ext cx="42746659" cy="5372100"/>
            </a:xfrm>
            <a:custGeom>
              <a:avLst/>
              <a:gdLst/>
              <a:ahLst/>
              <a:cxnLst/>
              <a:rect l="l" t="t" r="r" b="b"/>
              <a:pathLst>
                <a:path w="42746659" h="5372100">
                  <a:moveTo>
                    <a:pt x="41195991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1195991" y="5372100"/>
                  </a:lnTo>
                  <a:lnTo>
                    <a:pt x="42746659" y="2686050"/>
                  </a:lnTo>
                  <a:lnTo>
                    <a:pt x="41195991" y="0"/>
                  </a:lnTo>
                  <a:close/>
                </a:path>
              </a:pathLst>
            </a:custGeom>
            <a:grpFill/>
          </p:spPr>
        </p:sp>
      </p:grpSp>
      <p:sp>
        <p:nvSpPr>
          <p:cNvPr id="4" name="TextBox 3"/>
          <p:cNvSpPr txBox="1"/>
          <p:nvPr/>
        </p:nvSpPr>
        <p:spPr>
          <a:xfrm>
            <a:off x="685800" y="515628"/>
            <a:ext cx="70727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err="1">
                <a:solidFill>
                  <a:schemeClr val="bg1"/>
                </a:solidFill>
                <a:latin typeface="Muli Bold" panose="020B0604020202020204" charset="0"/>
              </a:rPr>
              <a:t>Các</a:t>
            </a:r>
            <a:r>
              <a:rPr lang="en-US" sz="4000" dirty="0">
                <a:solidFill>
                  <a:schemeClr val="bg1"/>
                </a:solidFill>
                <a:latin typeface="Muli Bold" panose="020B0604020202020204" charset="0"/>
              </a:rPr>
              <a:t> </a:t>
            </a:r>
            <a:r>
              <a:rPr lang="en-US" sz="4000" dirty="0" err="1">
                <a:solidFill>
                  <a:schemeClr val="bg1"/>
                </a:solidFill>
                <a:latin typeface="Muli Bold" panose="020B0604020202020204" charset="0"/>
              </a:rPr>
              <a:t>thành</a:t>
            </a:r>
            <a:r>
              <a:rPr lang="en-US" sz="4000" dirty="0">
                <a:solidFill>
                  <a:schemeClr val="bg1"/>
                </a:solidFill>
                <a:latin typeface="Muli Bold" panose="020B0604020202020204" charset="0"/>
              </a:rPr>
              <a:t> </a:t>
            </a:r>
            <a:r>
              <a:rPr lang="en-US" sz="4000" dirty="0" err="1">
                <a:solidFill>
                  <a:schemeClr val="bg1"/>
                </a:solidFill>
                <a:latin typeface="Muli Bold" panose="020B0604020202020204" charset="0"/>
              </a:rPr>
              <a:t>phần</a:t>
            </a:r>
            <a:r>
              <a:rPr lang="en-US" sz="4000" dirty="0">
                <a:solidFill>
                  <a:schemeClr val="bg1"/>
                </a:solidFill>
                <a:latin typeface="Muli Bold" panose="020B0604020202020204" charset="0"/>
              </a:rPr>
              <a:t> </a:t>
            </a:r>
            <a:r>
              <a:rPr lang="en-US" sz="4000" dirty="0" err="1">
                <a:solidFill>
                  <a:schemeClr val="bg1"/>
                </a:solidFill>
                <a:latin typeface="Muli Bold" panose="020B0604020202020204" charset="0"/>
              </a:rPr>
              <a:t>trong</a:t>
            </a:r>
            <a:r>
              <a:rPr lang="en-US" sz="4000" dirty="0">
                <a:solidFill>
                  <a:schemeClr val="bg1"/>
                </a:solidFill>
                <a:latin typeface="Muli Bold" panose="020B0604020202020204" charset="0"/>
              </a:rPr>
              <a:t> game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863484" y="2118362"/>
            <a:ext cx="13189431" cy="662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800" dirty="0" err="1">
                <a:latin typeface="Muli Bold" panose="020B0604020202020204" charset="0"/>
              </a:rPr>
              <a:t>Khối</a:t>
            </a:r>
            <a:r>
              <a:rPr lang="en-US" sz="2800" dirty="0">
                <a:latin typeface="Muli Bold" panose="020B0604020202020204" charset="0"/>
              </a:rPr>
              <a:t> block:</a:t>
            </a:r>
          </a:p>
        </p:txBody>
      </p:sp>
      <p:sp>
        <p:nvSpPr>
          <p:cNvPr id="24" name="Google Shape;120;p4"/>
          <p:cNvSpPr txBox="1"/>
          <p:nvPr/>
        </p:nvSpPr>
        <p:spPr>
          <a:xfrm>
            <a:off x="124006" y="9512529"/>
            <a:ext cx="3381194" cy="507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spAutoFit/>
          </a:bodyPr>
          <a:lstStyle/>
          <a:p>
            <a:r>
              <a:rPr lang="en-US" sz="2400" b="1" i="1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Đồ án tốt nghiệp</a:t>
            </a:r>
            <a:endParaRPr sz="2400" b="1" i="1">
              <a:solidFill>
                <a:schemeClr val="lt1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120;p4"/>
          <p:cNvSpPr txBox="1"/>
          <p:nvPr/>
        </p:nvSpPr>
        <p:spPr>
          <a:xfrm>
            <a:off x="6421603" y="9511857"/>
            <a:ext cx="5444793" cy="507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spAutoFit/>
          </a:bodyPr>
          <a:lstStyle/>
          <a:p>
            <a:pPr algn="ctr"/>
            <a:r>
              <a:rPr lang="en-US" sz="2400" b="1" i="1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Hà </a:t>
            </a:r>
            <a:r>
              <a:rPr lang="en-US" sz="2400" b="1" i="1" dirty="0" err="1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Nội</a:t>
            </a:r>
            <a:r>
              <a:rPr lang="en-US" sz="2400" b="1" i="1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, </a:t>
            </a:r>
            <a:r>
              <a:rPr lang="en-US" sz="2400" b="1" i="1" dirty="0" err="1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ngày</a:t>
            </a:r>
            <a:r>
              <a:rPr lang="en-US" sz="2400" b="1" i="1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 29 </a:t>
            </a:r>
            <a:r>
              <a:rPr lang="en-US" sz="2400" b="1" i="1" dirty="0" err="1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tháng</a:t>
            </a:r>
            <a:r>
              <a:rPr lang="en-US" sz="2400" b="1" i="1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 05 </a:t>
            </a:r>
            <a:r>
              <a:rPr lang="en-US" sz="2400" b="1" i="1" dirty="0" err="1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năm</a:t>
            </a:r>
            <a:r>
              <a:rPr lang="en-US" sz="2400" b="1" i="1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 2024</a:t>
            </a:r>
            <a:endParaRPr sz="2400" b="1" i="1" dirty="0">
              <a:solidFill>
                <a:schemeClr val="lt1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120;p4"/>
          <p:cNvSpPr txBox="1"/>
          <p:nvPr/>
        </p:nvSpPr>
        <p:spPr>
          <a:xfrm>
            <a:off x="14381630" y="9469011"/>
            <a:ext cx="3944294" cy="507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spAutoFit/>
          </a:bodyPr>
          <a:lstStyle/>
          <a:p>
            <a:pPr algn="r"/>
            <a:r>
              <a:rPr lang="en-US" sz="2400" b="1" i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Khoa công nghệ thông tin</a:t>
            </a:r>
            <a:endParaRPr sz="2400" b="1" i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5F1BC7-4D2D-4792-EDE8-7DECBF05D2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1846362"/>
            <a:ext cx="1259269" cy="125926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F97EDF4-5118-5F53-AE08-5FCD3B00D6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8200" y="1846363"/>
            <a:ext cx="1259269" cy="1259269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EAF52C6-C63E-5C0F-986D-9D90511B72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87200" y="1790772"/>
            <a:ext cx="1259269" cy="1259269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5404002-3B62-4717-D60C-803B882EDEC0}"/>
              </a:ext>
            </a:extLst>
          </p:cNvPr>
          <p:cNvSpPr txBox="1"/>
          <p:nvPr/>
        </p:nvSpPr>
        <p:spPr>
          <a:xfrm>
            <a:off x="1863484" y="4160058"/>
            <a:ext cx="13189431" cy="662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800" dirty="0" err="1">
                <a:latin typeface="Muli Bold" panose="020B0604020202020204" charset="0"/>
              </a:rPr>
              <a:t>Vật</a:t>
            </a:r>
            <a:r>
              <a:rPr lang="en-US" sz="2800" dirty="0">
                <a:latin typeface="Muli Bold" panose="020B0604020202020204" charset="0"/>
              </a:rPr>
              <a:t> </a:t>
            </a:r>
            <a:r>
              <a:rPr lang="en-US" sz="2800" dirty="0" err="1">
                <a:latin typeface="Muli Bold" panose="020B0604020202020204" charset="0"/>
              </a:rPr>
              <a:t>phẩm</a:t>
            </a:r>
            <a:r>
              <a:rPr lang="en-US" sz="2800" dirty="0">
                <a:latin typeface="Muli Bold" panose="020B0604020202020204" charset="0"/>
              </a:rPr>
              <a:t>: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EDE9390-82B3-8FB8-0D3B-0B72BBFEB7F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2900" y="3924300"/>
            <a:ext cx="1183069" cy="11830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A8C6065-E16E-ECA5-1DDA-8A196BD55DF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5499" y="4048187"/>
            <a:ext cx="1174195" cy="1019113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9FBCFF9-8A83-3976-DDDE-BC00E737E6B9}"/>
              </a:ext>
            </a:extLst>
          </p:cNvPr>
          <p:cNvSpPr txBox="1"/>
          <p:nvPr/>
        </p:nvSpPr>
        <p:spPr>
          <a:xfrm>
            <a:off x="1863484" y="5928362"/>
            <a:ext cx="13189431" cy="662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800" dirty="0">
                <a:latin typeface="Muli Bold" panose="020B0604020202020204" charset="0"/>
              </a:rPr>
              <a:t>Vũ </a:t>
            </a:r>
            <a:r>
              <a:rPr lang="en-US" sz="2800" dirty="0" err="1">
                <a:latin typeface="Muli Bold" panose="020B0604020202020204" charset="0"/>
              </a:rPr>
              <a:t>khí</a:t>
            </a:r>
            <a:r>
              <a:rPr lang="en-US" sz="2800" dirty="0">
                <a:latin typeface="Muli Bold" panose="020B0604020202020204" charset="0"/>
              </a:rPr>
              <a:t>: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BFD96547-F37F-E891-D2C4-78829779830C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92" t="18666" r="16041" b="17753"/>
          <a:stretch/>
        </p:blipFill>
        <p:spPr bwMode="auto">
          <a:xfrm>
            <a:off x="5525300" y="5754056"/>
            <a:ext cx="1183069" cy="109834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9410534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16" grpId="0"/>
      <p:bldP spid="2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4"/>
          <p:cNvGrpSpPr/>
          <p:nvPr/>
        </p:nvGrpSpPr>
        <p:grpSpPr>
          <a:xfrm rot="10800000">
            <a:off x="-1637617" y="297889"/>
            <a:ext cx="6008000" cy="1066800"/>
            <a:chOff x="0" y="0"/>
            <a:chExt cx="42746660" cy="5372100"/>
          </a:xfrm>
          <a:gradFill flip="none" rotWithShape="1">
            <a:gsLst>
              <a:gs pos="0">
                <a:srgbClr val="038CB4"/>
              </a:gs>
              <a:gs pos="100000">
                <a:srgbClr val="00E0F9"/>
              </a:gs>
            </a:gsLst>
            <a:lin ang="8100000" scaled="1"/>
            <a:tileRect/>
          </a:gradFill>
        </p:grpSpPr>
        <p:sp>
          <p:nvSpPr>
            <p:cNvPr id="12" name="Freeform 5"/>
            <p:cNvSpPr/>
            <p:nvPr/>
          </p:nvSpPr>
          <p:spPr>
            <a:xfrm>
              <a:off x="0" y="0"/>
              <a:ext cx="42746659" cy="5372100"/>
            </a:xfrm>
            <a:custGeom>
              <a:avLst/>
              <a:gdLst/>
              <a:ahLst/>
              <a:cxnLst/>
              <a:rect l="l" t="t" r="r" b="b"/>
              <a:pathLst>
                <a:path w="42746659" h="5372100">
                  <a:moveTo>
                    <a:pt x="41195991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1195991" y="5372100"/>
                  </a:lnTo>
                  <a:lnTo>
                    <a:pt x="42746659" y="2686050"/>
                  </a:lnTo>
                  <a:lnTo>
                    <a:pt x="41195991" y="0"/>
                  </a:lnTo>
                  <a:close/>
                </a:path>
              </a:pathLst>
            </a:custGeom>
            <a:grpFill/>
          </p:spPr>
        </p:sp>
      </p:grpSp>
      <p:sp>
        <p:nvSpPr>
          <p:cNvPr id="4" name="TextBox 3"/>
          <p:cNvSpPr txBox="1"/>
          <p:nvPr/>
        </p:nvSpPr>
        <p:spPr>
          <a:xfrm>
            <a:off x="965702" y="409204"/>
            <a:ext cx="26995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>
                <a:solidFill>
                  <a:schemeClr val="bg1"/>
                </a:solidFill>
                <a:latin typeface="+mj-lt"/>
              </a:rPr>
              <a:t>PHẦN 03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814603" y="2054178"/>
            <a:ext cx="607350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9600" b="1">
                <a:latin typeface="+mj-lt"/>
              </a:rPr>
              <a:t>KẾT QUẢ ĐẠT ĐƯỢC</a:t>
            </a:r>
          </a:p>
        </p:txBody>
      </p:sp>
      <p:sp>
        <p:nvSpPr>
          <p:cNvPr id="5" name="Hexagon 4"/>
          <p:cNvSpPr/>
          <p:nvPr/>
        </p:nvSpPr>
        <p:spPr>
          <a:xfrm>
            <a:off x="10134600" y="3162300"/>
            <a:ext cx="5181600" cy="4418428"/>
          </a:xfrm>
          <a:prstGeom prst="hexagon">
            <a:avLst/>
          </a:prstGeom>
          <a:gradFill flip="none" rotWithShape="1">
            <a:gsLst>
              <a:gs pos="0">
                <a:srgbClr val="03A6C9"/>
              </a:gs>
              <a:gs pos="100000">
                <a:srgbClr val="01DDF6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Hexagon 36"/>
          <p:cNvSpPr/>
          <p:nvPr/>
        </p:nvSpPr>
        <p:spPr>
          <a:xfrm>
            <a:off x="10363200" y="3314700"/>
            <a:ext cx="4800600" cy="4113628"/>
          </a:xfrm>
          <a:prstGeom prst="hexag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Hexagon 37"/>
          <p:cNvSpPr/>
          <p:nvPr/>
        </p:nvSpPr>
        <p:spPr>
          <a:xfrm>
            <a:off x="10515600" y="3468272"/>
            <a:ext cx="4495800" cy="3808828"/>
          </a:xfrm>
          <a:prstGeom prst="hexagon">
            <a:avLst/>
          </a:prstGeom>
          <a:blipFill>
            <a:blip r:embed="rId3"/>
            <a:stretch>
              <a:fillRect l="-38082" r="-3808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Hexagon 39"/>
          <p:cNvSpPr/>
          <p:nvPr/>
        </p:nvSpPr>
        <p:spPr>
          <a:xfrm>
            <a:off x="14311593" y="938023"/>
            <a:ext cx="5181600" cy="4418428"/>
          </a:xfrm>
          <a:prstGeom prst="hexagon">
            <a:avLst/>
          </a:prstGeom>
          <a:gradFill flip="none" rotWithShape="1">
            <a:gsLst>
              <a:gs pos="0">
                <a:srgbClr val="03A6C9"/>
              </a:gs>
              <a:gs pos="100000">
                <a:srgbClr val="01DDF6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Hexagon 40"/>
          <p:cNvSpPr/>
          <p:nvPr/>
        </p:nvSpPr>
        <p:spPr>
          <a:xfrm>
            <a:off x="14540193" y="1090423"/>
            <a:ext cx="4800600" cy="4113628"/>
          </a:xfrm>
          <a:prstGeom prst="hexag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Hexagon 41"/>
          <p:cNvSpPr/>
          <p:nvPr/>
        </p:nvSpPr>
        <p:spPr>
          <a:xfrm>
            <a:off x="14692593" y="1243995"/>
            <a:ext cx="4495800" cy="3808828"/>
          </a:xfrm>
          <a:prstGeom prst="hexagon">
            <a:avLst/>
          </a:prstGeom>
          <a:blipFill>
            <a:blip r:embed="rId4"/>
            <a:stretch>
              <a:fillRect l="-38082" r="-3808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Hexagon 43"/>
          <p:cNvSpPr/>
          <p:nvPr/>
        </p:nvSpPr>
        <p:spPr>
          <a:xfrm>
            <a:off x="14291214" y="5429386"/>
            <a:ext cx="5181600" cy="4418428"/>
          </a:xfrm>
          <a:prstGeom prst="hexagon">
            <a:avLst/>
          </a:prstGeom>
          <a:gradFill flip="none" rotWithShape="1">
            <a:gsLst>
              <a:gs pos="0">
                <a:srgbClr val="03A6C9"/>
              </a:gs>
              <a:gs pos="100000">
                <a:srgbClr val="01DDF6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Hexagon 44"/>
          <p:cNvSpPr/>
          <p:nvPr/>
        </p:nvSpPr>
        <p:spPr>
          <a:xfrm>
            <a:off x="14519814" y="5581786"/>
            <a:ext cx="4800600" cy="4113628"/>
          </a:xfrm>
          <a:prstGeom prst="hexag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Hexagon 45"/>
          <p:cNvSpPr/>
          <p:nvPr/>
        </p:nvSpPr>
        <p:spPr>
          <a:xfrm>
            <a:off x="14672214" y="5735358"/>
            <a:ext cx="4495800" cy="3808828"/>
          </a:xfrm>
          <a:prstGeom prst="hexagon">
            <a:avLst/>
          </a:prstGeom>
          <a:blipFill>
            <a:blip r:embed="rId5"/>
            <a:srcRect/>
            <a:stretch>
              <a:fillRect l="-39012" t="2741" r="-37152" b="274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8" y="4868746"/>
            <a:ext cx="18318816" cy="5418255"/>
          </a:xfrm>
          <a:prstGeom prst="rect">
            <a:avLst/>
          </a:prstGeom>
        </p:spPr>
      </p:pic>
      <p:sp>
        <p:nvSpPr>
          <p:cNvPr id="24" name="Google Shape;120;p4"/>
          <p:cNvSpPr txBox="1"/>
          <p:nvPr/>
        </p:nvSpPr>
        <p:spPr>
          <a:xfrm>
            <a:off x="124006" y="9512529"/>
            <a:ext cx="3381194" cy="507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spAutoFit/>
          </a:bodyPr>
          <a:lstStyle/>
          <a:p>
            <a:r>
              <a:rPr lang="en-US" sz="2400" b="1" i="1" dirty="0" err="1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Đồ</a:t>
            </a:r>
            <a:r>
              <a:rPr lang="en-US" sz="2400" b="1" i="1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 </a:t>
            </a:r>
            <a:r>
              <a:rPr lang="en-US" sz="2400" b="1" i="1" dirty="0" err="1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án</a:t>
            </a:r>
            <a:r>
              <a:rPr lang="en-US" sz="2400" b="1" i="1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 </a:t>
            </a:r>
            <a:r>
              <a:rPr lang="en-US" sz="2400" b="1" i="1" dirty="0" err="1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tốt</a:t>
            </a:r>
            <a:r>
              <a:rPr lang="en-US" sz="2400" b="1" i="1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 </a:t>
            </a:r>
            <a:r>
              <a:rPr lang="en-US" sz="2400" b="1" i="1" dirty="0" err="1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nghiệp</a:t>
            </a:r>
            <a:endParaRPr sz="2400" b="1" i="1" dirty="0">
              <a:solidFill>
                <a:schemeClr val="lt1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120;p4"/>
          <p:cNvSpPr txBox="1"/>
          <p:nvPr/>
        </p:nvSpPr>
        <p:spPr>
          <a:xfrm>
            <a:off x="6421603" y="9486228"/>
            <a:ext cx="5444793" cy="507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spAutoFit/>
          </a:bodyPr>
          <a:lstStyle/>
          <a:p>
            <a:pPr algn="ctr"/>
            <a:r>
              <a:rPr lang="en-US" sz="2400" b="1" i="1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Hà </a:t>
            </a:r>
            <a:r>
              <a:rPr lang="en-US" sz="2400" b="1" i="1" dirty="0" err="1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Nội</a:t>
            </a:r>
            <a:r>
              <a:rPr lang="en-US" sz="2400" b="1" i="1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, </a:t>
            </a:r>
            <a:r>
              <a:rPr lang="en-US" sz="2400" b="1" i="1" dirty="0" err="1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ngày</a:t>
            </a:r>
            <a:r>
              <a:rPr lang="en-US" sz="2400" b="1" i="1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 29 </a:t>
            </a:r>
            <a:r>
              <a:rPr lang="en-US" sz="2400" b="1" i="1" dirty="0" err="1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tháng</a:t>
            </a:r>
            <a:r>
              <a:rPr lang="en-US" sz="2400" b="1" i="1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 05 </a:t>
            </a:r>
            <a:r>
              <a:rPr lang="en-US" sz="2400" b="1" i="1" dirty="0" err="1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năm</a:t>
            </a:r>
            <a:r>
              <a:rPr lang="en-US" sz="2400" b="1" i="1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 2024</a:t>
            </a:r>
            <a:endParaRPr sz="2400" b="1" i="1" dirty="0">
              <a:solidFill>
                <a:schemeClr val="lt1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120;p4"/>
          <p:cNvSpPr txBox="1"/>
          <p:nvPr/>
        </p:nvSpPr>
        <p:spPr>
          <a:xfrm>
            <a:off x="14381630" y="9469011"/>
            <a:ext cx="3944294" cy="507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spAutoFit/>
          </a:bodyPr>
          <a:lstStyle/>
          <a:p>
            <a:pPr algn="r"/>
            <a:r>
              <a:rPr lang="en-US" sz="2400" b="1" i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Khoa công nghệ thông tin</a:t>
            </a:r>
            <a:endParaRPr sz="2400" b="1" i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915391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4"/>
          <p:cNvPicPr preferRelativeResize="0"/>
          <p:nvPr/>
        </p:nvPicPr>
        <p:blipFill rotWithShape="1">
          <a:blip r:embed="rId3">
            <a:alphaModFix/>
          </a:blip>
          <a:srcRect t="21371"/>
          <a:stretch/>
        </p:blipFill>
        <p:spPr>
          <a:xfrm>
            <a:off x="1" y="4874456"/>
            <a:ext cx="18287999" cy="5412545"/>
          </a:xfrm>
          <a:prstGeom prst="rect">
            <a:avLst/>
          </a:prstGeom>
          <a:gradFill flip="none" rotWithShape="1">
            <a:gsLst>
              <a:gs pos="100000">
                <a:srgbClr val="0394BA"/>
              </a:gs>
              <a:gs pos="0">
                <a:srgbClr val="1C4B87"/>
              </a:gs>
            </a:gsLst>
            <a:lin ang="2700000" scaled="1"/>
            <a:tileRect/>
          </a:gradFill>
          <a:ln>
            <a:noFill/>
          </a:ln>
        </p:spPr>
      </p:pic>
      <p:grpSp>
        <p:nvGrpSpPr>
          <p:cNvPr id="10" name="Group 4"/>
          <p:cNvGrpSpPr/>
          <p:nvPr/>
        </p:nvGrpSpPr>
        <p:grpSpPr>
          <a:xfrm rot="10800000">
            <a:off x="-1752600" y="275114"/>
            <a:ext cx="8610600" cy="1066800"/>
            <a:chOff x="0" y="0"/>
            <a:chExt cx="42746660" cy="5372100"/>
          </a:xfrm>
          <a:gradFill flip="none" rotWithShape="1">
            <a:gsLst>
              <a:gs pos="0">
                <a:srgbClr val="038CB4"/>
              </a:gs>
              <a:gs pos="100000">
                <a:srgbClr val="00E0F9"/>
              </a:gs>
            </a:gsLst>
            <a:lin ang="8100000" scaled="1"/>
            <a:tileRect/>
          </a:gradFill>
        </p:grpSpPr>
        <p:sp>
          <p:nvSpPr>
            <p:cNvPr id="12" name="Freeform 5"/>
            <p:cNvSpPr/>
            <p:nvPr/>
          </p:nvSpPr>
          <p:spPr>
            <a:xfrm>
              <a:off x="0" y="0"/>
              <a:ext cx="42746659" cy="5372100"/>
            </a:xfrm>
            <a:custGeom>
              <a:avLst/>
              <a:gdLst/>
              <a:ahLst/>
              <a:cxnLst/>
              <a:rect l="l" t="t" r="r" b="b"/>
              <a:pathLst>
                <a:path w="42746659" h="5372100">
                  <a:moveTo>
                    <a:pt x="41195991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1195991" y="5372100"/>
                  </a:lnTo>
                  <a:lnTo>
                    <a:pt x="42746659" y="2686050"/>
                  </a:lnTo>
                  <a:lnTo>
                    <a:pt x="41195991" y="0"/>
                  </a:lnTo>
                  <a:close/>
                </a:path>
              </a:pathLst>
            </a:custGeom>
            <a:grpFill/>
          </p:spPr>
        </p:sp>
      </p:grpSp>
      <p:sp>
        <p:nvSpPr>
          <p:cNvPr id="4" name="TextBox 3"/>
          <p:cNvSpPr txBox="1"/>
          <p:nvPr/>
        </p:nvSpPr>
        <p:spPr>
          <a:xfrm>
            <a:off x="1219200" y="434408"/>
            <a:ext cx="50722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>
                <a:solidFill>
                  <a:schemeClr val="bg1"/>
                </a:solidFill>
                <a:latin typeface="Muli Bold" panose="020B0604020202020204" charset="0"/>
              </a:rPr>
              <a:t>Giao diện sản phẩm</a:t>
            </a:r>
          </a:p>
        </p:txBody>
      </p:sp>
      <p:sp>
        <p:nvSpPr>
          <p:cNvPr id="29" name="Google Shape;120;p4"/>
          <p:cNvSpPr txBox="1"/>
          <p:nvPr/>
        </p:nvSpPr>
        <p:spPr>
          <a:xfrm>
            <a:off x="124006" y="9512529"/>
            <a:ext cx="3381194" cy="507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spAutoFit/>
          </a:bodyPr>
          <a:lstStyle/>
          <a:p>
            <a:r>
              <a:rPr lang="en-US" sz="2400" b="1" i="1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Đồ án tốt nghiệp</a:t>
            </a:r>
            <a:endParaRPr sz="2400" b="1" i="1">
              <a:solidFill>
                <a:schemeClr val="lt1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35" name="Google Shape;120;p4"/>
          <p:cNvSpPr txBox="1"/>
          <p:nvPr/>
        </p:nvSpPr>
        <p:spPr>
          <a:xfrm>
            <a:off x="6421603" y="9486228"/>
            <a:ext cx="5444793" cy="507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spAutoFit/>
          </a:bodyPr>
          <a:lstStyle/>
          <a:p>
            <a:pPr algn="ctr"/>
            <a:r>
              <a:rPr lang="en-US" sz="2400" b="1" i="1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Hà </a:t>
            </a:r>
            <a:r>
              <a:rPr lang="en-US" sz="2400" b="1" i="1" dirty="0" err="1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Nội</a:t>
            </a:r>
            <a:r>
              <a:rPr lang="en-US" sz="2400" b="1" i="1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, </a:t>
            </a:r>
            <a:r>
              <a:rPr lang="en-US" sz="2400" b="1" i="1" dirty="0" err="1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ngày</a:t>
            </a:r>
            <a:r>
              <a:rPr lang="en-US" sz="2400" b="1" i="1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 29 </a:t>
            </a:r>
            <a:r>
              <a:rPr lang="en-US" sz="2400" b="1" i="1" dirty="0" err="1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tháng</a:t>
            </a:r>
            <a:r>
              <a:rPr lang="en-US" sz="2400" b="1" i="1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 05 </a:t>
            </a:r>
            <a:r>
              <a:rPr lang="en-US" sz="2400" b="1" i="1" dirty="0" err="1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năm</a:t>
            </a:r>
            <a:r>
              <a:rPr lang="en-US" sz="2400" b="1" i="1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 2024</a:t>
            </a:r>
            <a:endParaRPr sz="2400" b="1" i="1" dirty="0">
              <a:solidFill>
                <a:schemeClr val="lt1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36" name="Google Shape;120;p4"/>
          <p:cNvSpPr txBox="1"/>
          <p:nvPr/>
        </p:nvSpPr>
        <p:spPr>
          <a:xfrm>
            <a:off x="14381630" y="9469011"/>
            <a:ext cx="3944294" cy="507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spAutoFit/>
          </a:bodyPr>
          <a:lstStyle/>
          <a:p>
            <a:pPr algn="r"/>
            <a:r>
              <a:rPr lang="en-US" sz="2400" b="1" i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Khoa công nghệ thông tin</a:t>
            </a:r>
            <a:endParaRPr sz="2400" b="1" i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2A920E-6898-049E-C9BD-C23D36581CF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3"/>
          <a:stretch/>
        </p:blipFill>
        <p:spPr>
          <a:xfrm>
            <a:off x="3276600" y="2412124"/>
            <a:ext cx="11734800" cy="54627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46CBFE3-AB30-38EF-EA03-D160CF59490E}"/>
              </a:ext>
            </a:extLst>
          </p:cNvPr>
          <p:cNvSpPr txBox="1"/>
          <p:nvPr/>
        </p:nvSpPr>
        <p:spPr>
          <a:xfrm>
            <a:off x="1600200" y="1712894"/>
            <a:ext cx="10064750" cy="459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800" dirty="0" err="1">
                <a:latin typeface="Muli Bold" panose="020B0604020202020204" charset="0"/>
              </a:rPr>
              <a:t>Màn</a:t>
            </a:r>
            <a:r>
              <a:rPr lang="en-US" sz="1800" dirty="0">
                <a:latin typeface="Muli Bold" panose="020B0604020202020204" charset="0"/>
              </a:rPr>
              <a:t> </a:t>
            </a:r>
            <a:r>
              <a:rPr lang="en-US" sz="1800" dirty="0" err="1">
                <a:latin typeface="Muli Bold" panose="020B0604020202020204" charset="0"/>
              </a:rPr>
              <a:t>hình</a:t>
            </a:r>
            <a:r>
              <a:rPr lang="en-US" sz="1800" dirty="0">
                <a:latin typeface="Muli Bold" panose="020B0604020202020204" charset="0"/>
              </a:rPr>
              <a:t> </a:t>
            </a:r>
            <a:r>
              <a:rPr lang="en-US" sz="1800" dirty="0" err="1">
                <a:latin typeface="Muli Bold" panose="020B0604020202020204" charset="0"/>
              </a:rPr>
              <a:t>chính</a:t>
            </a:r>
            <a:r>
              <a:rPr lang="en-US" sz="1800" dirty="0">
                <a:latin typeface="Muli Bold" panose="020B0604020202020204" charset="0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204936797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4"/>
          <p:cNvPicPr preferRelativeResize="0"/>
          <p:nvPr/>
        </p:nvPicPr>
        <p:blipFill rotWithShape="1">
          <a:blip r:embed="rId3">
            <a:alphaModFix/>
          </a:blip>
          <a:srcRect t="21371"/>
          <a:stretch/>
        </p:blipFill>
        <p:spPr>
          <a:xfrm>
            <a:off x="1" y="4874456"/>
            <a:ext cx="18287999" cy="5412545"/>
          </a:xfrm>
          <a:prstGeom prst="rect">
            <a:avLst/>
          </a:prstGeom>
          <a:gradFill flip="none" rotWithShape="1">
            <a:gsLst>
              <a:gs pos="100000">
                <a:srgbClr val="0394BA"/>
              </a:gs>
              <a:gs pos="0">
                <a:srgbClr val="1C4B87"/>
              </a:gs>
            </a:gsLst>
            <a:lin ang="2700000" scaled="1"/>
            <a:tileRect/>
          </a:gradFill>
          <a:ln>
            <a:noFill/>
          </a:ln>
        </p:spPr>
      </p:pic>
      <p:grpSp>
        <p:nvGrpSpPr>
          <p:cNvPr id="10" name="Group 4"/>
          <p:cNvGrpSpPr/>
          <p:nvPr/>
        </p:nvGrpSpPr>
        <p:grpSpPr>
          <a:xfrm rot="10800000">
            <a:off x="-1752600" y="275114"/>
            <a:ext cx="8610600" cy="1066800"/>
            <a:chOff x="0" y="0"/>
            <a:chExt cx="42746660" cy="5372100"/>
          </a:xfrm>
          <a:gradFill flip="none" rotWithShape="1">
            <a:gsLst>
              <a:gs pos="0">
                <a:srgbClr val="038CB4"/>
              </a:gs>
              <a:gs pos="100000">
                <a:srgbClr val="00E0F9"/>
              </a:gs>
            </a:gsLst>
            <a:lin ang="8100000" scaled="1"/>
            <a:tileRect/>
          </a:gradFill>
        </p:grpSpPr>
        <p:sp>
          <p:nvSpPr>
            <p:cNvPr id="12" name="Freeform 5"/>
            <p:cNvSpPr/>
            <p:nvPr/>
          </p:nvSpPr>
          <p:spPr>
            <a:xfrm>
              <a:off x="0" y="0"/>
              <a:ext cx="42746659" cy="5372100"/>
            </a:xfrm>
            <a:custGeom>
              <a:avLst/>
              <a:gdLst/>
              <a:ahLst/>
              <a:cxnLst/>
              <a:rect l="l" t="t" r="r" b="b"/>
              <a:pathLst>
                <a:path w="42746659" h="5372100">
                  <a:moveTo>
                    <a:pt x="41195991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1195991" y="5372100"/>
                  </a:lnTo>
                  <a:lnTo>
                    <a:pt x="42746659" y="2686050"/>
                  </a:lnTo>
                  <a:lnTo>
                    <a:pt x="41195991" y="0"/>
                  </a:lnTo>
                  <a:close/>
                </a:path>
              </a:pathLst>
            </a:custGeom>
            <a:grpFill/>
          </p:spPr>
        </p:sp>
      </p:grpSp>
      <p:sp>
        <p:nvSpPr>
          <p:cNvPr id="4" name="TextBox 3"/>
          <p:cNvSpPr txBox="1"/>
          <p:nvPr/>
        </p:nvSpPr>
        <p:spPr>
          <a:xfrm>
            <a:off x="1219200" y="434408"/>
            <a:ext cx="50722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>
                <a:solidFill>
                  <a:schemeClr val="bg1"/>
                </a:solidFill>
                <a:latin typeface="Muli Bold" panose="020B0604020202020204" charset="0"/>
              </a:rPr>
              <a:t>Giao diện sản phẩm</a:t>
            </a:r>
          </a:p>
        </p:txBody>
      </p:sp>
      <p:sp>
        <p:nvSpPr>
          <p:cNvPr id="29" name="Google Shape;120;p4"/>
          <p:cNvSpPr txBox="1"/>
          <p:nvPr/>
        </p:nvSpPr>
        <p:spPr>
          <a:xfrm>
            <a:off x="124006" y="9512529"/>
            <a:ext cx="3381194" cy="507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spAutoFit/>
          </a:bodyPr>
          <a:lstStyle/>
          <a:p>
            <a:r>
              <a:rPr lang="en-US" sz="2400" b="1" i="1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Đồ án tốt nghiệp</a:t>
            </a:r>
            <a:endParaRPr sz="2400" b="1" i="1">
              <a:solidFill>
                <a:schemeClr val="lt1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35" name="Google Shape;120;p4"/>
          <p:cNvSpPr txBox="1"/>
          <p:nvPr/>
        </p:nvSpPr>
        <p:spPr>
          <a:xfrm>
            <a:off x="6421603" y="9486228"/>
            <a:ext cx="5444793" cy="507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spAutoFit/>
          </a:bodyPr>
          <a:lstStyle/>
          <a:p>
            <a:pPr algn="ctr"/>
            <a:r>
              <a:rPr lang="en-US" sz="2400" b="1" i="1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Hà </a:t>
            </a:r>
            <a:r>
              <a:rPr lang="en-US" sz="2400" b="1" i="1" dirty="0" err="1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Nội</a:t>
            </a:r>
            <a:r>
              <a:rPr lang="en-US" sz="2400" b="1" i="1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, </a:t>
            </a:r>
            <a:r>
              <a:rPr lang="en-US" sz="2400" b="1" i="1" dirty="0" err="1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ngày</a:t>
            </a:r>
            <a:r>
              <a:rPr lang="en-US" sz="2400" b="1" i="1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 29 </a:t>
            </a:r>
            <a:r>
              <a:rPr lang="en-US" sz="2400" b="1" i="1" dirty="0" err="1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tháng</a:t>
            </a:r>
            <a:r>
              <a:rPr lang="en-US" sz="2400" b="1" i="1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 05 </a:t>
            </a:r>
            <a:r>
              <a:rPr lang="en-US" sz="2400" b="1" i="1" dirty="0" err="1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năm</a:t>
            </a:r>
            <a:r>
              <a:rPr lang="en-US" sz="2400" b="1" i="1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 2024</a:t>
            </a:r>
            <a:endParaRPr sz="2400" b="1" i="1" dirty="0">
              <a:solidFill>
                <a:schemeClr val="lt1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36" name="Google Shape;120;p4"/>
          <p:cNvSpPr txBox="1"/>
          <p:nvPr/>
        </p:nvSpPr>
        <p:spPr>
          <a:xfrm>
            <a:off x="14381630" y="9469011"/>
            <a:ext cx="3944294" cy="507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spAutoFit/>
          </a:bodyPr>
          <a:lstStyle/>
          <a:p>
            <a:pPr algn="r"/>
            <a:r>
              <a:rPr lang="en-US" sz="2400" b="1" i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Khoa công nghệ thông tin</a:t>
            </a:r>
            <a:endParaRPr sz="2400" b="1" i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6CBFE3-AB30-38EF-EA03-D160CF59490E}"/>
              </a:ext>
            </a:extLst>
          </p:cNvPr>
          <p:cNvSpPr txBox="1"/>
          <p:nvPr/>
        </p:nvSpPr>
        <p:spPr>
          <a:xfrm>
            <a:off x="1600200" y="1712894"/>
            <a:ext cx="10064750" cy="459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800" dirty="0" err="1">
                <a:latin typeface="Muli Bold" panose="020B0604020202020204" charset="0"/>
              </a:rPr>
              <a:t>Màn</a:t>
            </a:r>
            <a:r>
              <a:rPr lang="en-US" sz="1800" dirty="0">
                <a:latin typeface="Muli Bold" panose="020B0604020202020204" charset="0"/>
              </a:rPr>
              <a:t> </a:t>
            </a:r>
            <a:r>
              <a:rPr lang="en-US" sz="1800" dirty="0" err="1">
                <a:latin typeface="Muli Bold" panose="020B0604020202020204" charset="0"/>
              </a:rPr>
              <a:t>hình</a:t>
            </a:r>
            <a:r>
              <a:rPr lang="en-US" sz="1800" dirty="0">
                <a:latin typeface="Muli Bold" panose="020B0604020202020204" charset="0"/>
              </a:rPr>
              <a:t> </a:t>
            </a:r>
            <a:r>
              <a:rPr lang="en-US" dirty="0" err="1">
                <a:latin typeface="Muli Bold" panose="020B0604020202020204" charset="0"/>
              </a:rPr>
              <a:t>Cài</a:t>
            </a:r>
            <a:r>
              <a:rPr lang="en-US" dirty="0">
                <a:latin typeface="Muli Bold" panose="020B0604020202020204" charset="0"/>
              </a:rPr>
              <a:t> </a:t>
            </a:r>
            <a:r>
              <a:rPr lang="en-US" dirty="0" err="1">
                <a:latin typeface="Muli Bold" panose="020B0604020202020204" charset="0"/>
              </a:rPr>
              <a:t>đặt</a:t>
            </a:r>
            <a:r>
              <a:rPr lang="en-US" dirty="0">
                <a:latin typeface="Muli Bold" panose="020B0604020202020204" charset="0"/>
              </a:rPr>
              <a:t>:</a:t>
            </a:r>
            <a:endParaRPr lang="en-US" sz="1800" dirty="0">
              <a:latin typeface="Muli Bold" panose="020B060402020202020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CAEA556-D1F0-0C5D-A4B6-79BDAC239B0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0" r="-3"/>
          <a:stretch/>
        </p:blipFill>
        <p:spPr bwMode="auto">
          <a:xfrm>
            <a:off x="3188428" y="2364780"/>
            <a:ext cx="11911144" cy="555744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14415359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/>
          <p:nvPr/>
        </p:nvSpPr>
        <p:spPr>
          <a:xfrm>
            <a:off x="-7163" y="-491439"/>
            <a:ext cx="18280800" cy="6590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37138" tIns="68550" rIns="137138" bIns="68550" anchor="ctr" anchorCtr="0">
            <a:noAutofit/>
          </a:bodyPr>
          <a:lstStyle/>
          <a:p>
            <a:pPr algn="ctr"/>
            <a:endParaRPr sz="2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1"/>
          <p:cNvSpPr/>
          <p:nvPr/>
        </p:nvSpPr>
        <p:spPr>
          <a:xfrm>
            <a:off x="0" y="9448910"/>
            <a:ext cx="2366964" cy="2064543"/>
          </a:xfrm>
          <a:prstGeom prst="rect">
            <a:avLst/>
          </a:prstGeom>
          <a:solidFill>
            <a:srgbClr val="0B5A9D"/>
          </a:solidFill>
          <a:ln>
            <a:noFill/>
          </a:ln>
        </p:spPr>
        <p:txBody>
          <a:bodyPr spcFirstLastPara="1" wrap="square" lIns="137138" tIns="68550" rIns="137138" bIns="68550" anchor="ctr" anchorCtr="0">
            <a:noAutofit/>
          </a:bodyPr>
          <a:lstStyle/>
          <a:p>
            <a:pPr algn="ctr"/>
            <a:endParaRPr sz="2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1"/>
          <p:cNvSpPr/>
          <p:nvPr/>
        </p:nvSpPr>
        <p:spPr>
          <a:xfrm>
            <a:off x="15906753" y="9437003"/>
            <a:ext cx="2374326" cy="2064545"/>
          </a:xfrm>
          <a:prstGeom prst="rect">
            <a:avLst/>
          </a:prstGeom>
          <a:solidFill>
            <a:srgbClr val="223671"/>
          </a:solidFill>
          <a:ln w="12700" cap="flat" cmpd="sng">
            <a:solidFill>
              <a:srgbClr val="22367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37138" tIns="68550" rIns="137138" bIns="68550" anchor="ctr" anchorCtr="0">
            <a:noAutofit/>
          </a:bodyPr>
          <a:lstStyle/>
          <a:p>
            <a:pPr algn="ctr"/>
            <a:endParaRPr sz="2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1" name="Google Shape;91;p1"/>
          <p:cNvPicPr preferRelativeResize="0"/>
          <p:nvPr/>
        </p:nvPicPr>
        <p:blipFill rotWithShape="1">
          <a:blip r:embed="rId3">
            <a:alphaModFix/>
          </a:blip>
          <a:srcRect t="21371"/>
          <a:stretch/>
        </p:blipFill>
        <p:spPr>
          <a:xfrm>
            <a:off x="2381" y="3840974"/>
            <a:ext cx="18285620" cy="6060281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"/>
          <p:cNvSpPr txBox="1">
            <a:spLocks noGrp="1"/>
          </p:cNvSpPr>
          <p:nvPr>
            <p:ph type="sldNum" idx="12"/>
          </p:nvPr>
        </p:nvSpPr>
        <p:spPr>
          <a:xfrm>
            <a:off x="12975432" y="10760978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37138" tIns="68550" rIns="137138" bIns="68550" rtlCol="0" anchor="ctr" anchorCtr="0">
            <a:noAutofit/>
          </a:bodyPr>
          <a:lstStyle/>
          <a:p>
            <a:pPr>
              <a:buClr>
                <a:schemeClr val="lt2"/>
              </a:buClr>
              <a:buSzPts val="1400"/>
            </a:pPr>
            <a:fld id="{00000000-1234-1234-1234-123412341234}" type="slidenum">
              <a:rPr lang="vi-VN" sz="2100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rPr>
              <a:pPr>
                <a:buClr>
                  <a:schemeClr val="lt2"/>
                </a:buClr>
                <a:buSzPts val="1400"/>
              </a:pPr>
              <a:t>2</a:t>
            </a:fld>
            <a:endParaRPr sz="2100">
              <a:solidFill>
                <a:schemeClr val="lt2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93" name="Google Shape;93;p1"/>
          <p:cNvPicPr preferRelativeResize="0"/>
          <p:nvPr/>
        </p:nvPicPr>
        <p:blipFill rotWithShape="1">
          <a:blip r:embed="rId4">
            <a:alphaModFix/>
          </a:blip>
          <a:srcRect l="398" t="89996"/>
          <a:stretch/>
        </p:blipFill>
        <p:spPr>
          <a:xfrm>
            <a:off x="2366964" y="9581142"/>
            <a:ext cx="13716000" cy="1932312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"/>
          <p:cNvSpPr txBox="1">
            <a:spLocks noGrp="1"/>
          </p:cNvSpPr>
          <p:nvPr>
            <p:ph type="ctrTitle"/>
          </p:nvPr>
        </p:nvSpPr>
        <p:spPr>
          <a:xfrm>
            <a:off x="2861361" y="1925635"/>
            <a:ext cx="12543750" cy="100806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37138" tIns="68550" rIns="137138" bIns="68550" rtlCol="0" anchor="b" anchorCtr="0">
            <a:noAutofit/>
          </a:bodyPr>
          <a:lstStyle/>
          <a:p>
            <a:pPr>
              <a:spcBef>
                <a:spcPts val="0"/>
              </a:spcBef>
              <a:buClr>
                <a:srgbClr val="C00000"/>
              </a:buClr>
              <a:buSzPts val="4000"/>
            </a:pPr>
            <a:r>
              <a:rPr lang="en-US" sz="4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ahoma"/>
                <a:ea typeface="Tahoma"/>
                <a:cs typeface="Tahoma"/>
                <a:sym typeface="Tahoma"/>
              </a:rPr>
              <a:t>BÁO CÁO ĐỒ ÁN</a:t>
            </a:r>
            <a:r>
              <a:rPr lang="vi-VN" sz="4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ahoma"/>
                <a:ea typeface="Tahoma"/>
                <a:cs typeface="Tahoma"/>
                <a:sym typeface="Tahoma"/>
              </a:rPr>
              <a:t> TỐT NGHIỆP</a:t>
            </a:r>
            <a:endParaRPr sz="4200" b="1" i="1" dirty="0">
              <a:solidFill>
                <a:schemeClr val="tx1">
                  <a:lumMod val="75000"/>
                  <a:lumOff val="25000"/>
                </a:schemeClr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275052" y="200503"/>
            <a:ext cx="98042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TRƯỜNG ĐẠI HỌC CÔNG NGHIỆP HÀ NỘI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318524" y="975350"/>
            <a:ext cx="5530681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700" b="1">
                <a:latin typeface="Muli Bold" panose="020B0604020202020204" charset="0"/>
                <a:ea typeface="Tahoma" panose="020B0604030504040204" pitchFamily="34" charset="0"/>
                <a:cs typeface="Tahoma" panose="020B0604030504040204" pitchFamily="34" charset="0"/>
              </a:rPr>
              <a:t>KHOA CÔNG NGHỆ THÔNG TIN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752" y="184829"/>
            <a:ext cx="1823525" cy="1823525"/>
          </a:xfrm>
          <a:prstGeom prst="rect">
            <a:avLst/>
          </a:prstGeom>
        </p:spPr>
      </p:pic>
      <p:pic>
        <p:nvPicPr>
          <p:cNvPr id="15" name="Google Shape;111;p3" descr="TRƯỜNG ĐẠI HỌC QUẢNG BÌNH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6643752" y="360695"/>
            <a:ext cx="1592627" cy="1667829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20;p4"/>
          <p:cNvSpPr txBox="1"/>
          <p:nvPr/>
        </p:nvSpPr>
        <p:spPr>
          <a:xfrm>
            <a:off x="124006" y="9512529"/>
            <a:ext cx="2639366" cy="507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spAutoFit/>
          </a:bodyPr>
          <a:lstStyle/>
          <a:p>
            <a:r>
              <a:rPr lang="en-US" sz="2400" b="1" i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Đồ</a:t>
            </a:r>
            <a:r>
              <a:rPr lang="en-US" sz="2400" b="1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1" i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án</a:t>
            </a:r>
            <a:r>
              <a:rPr lang="en-US" sz="2400" b="1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1" i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tốt</a:t>
            </a:r>
            <a:r>
              <a:rPr lang="en-US" sz="2400" b="1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1" i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nghiệp</a:t>
            </a:r>
            <a:endParaRPr sz="2400" b="1" i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20;p4"/>
          <p:cNvSpPr txBox="1"/>
          <p:nvPr/>
        </p:nvSpPr>
        <p:spPr>
          <a:xfrm>
            <a:off x="6738722" y="9469011"/>
            <a:ext cx="4789031" cy="507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spAutoFit/>
          </a:bodyPr>
          <a:lstStyle/>
          <a:p>
            <a:pPr algn="ctr"/>
            <a:r>
              <a:rPr lang="en-US" sz="2400" b="1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Hà </a:t>
            </a:r>
            <a:r>
              <a:rPr lang="en-US" sz="2400" b="1" i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Nội</a:t>
            </a:r>
            <a:r>
              <a:rPr lang="en-US" sz="2400" b="1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2400" b="1" i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ngày</a:t>
            </a:r>
            <a:r>
              <a:rPr lang="en-US" sz="2400" b="1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29 </a:t>
            </a:r>
            <a:r>
              <a:rPr lang="en-US" sz="2400" b="1" i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tháng</a:t>
            </a:r>
            <a:r>
              <a:rPr lang="en-US" sz="2400" b="1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05 </a:t>
            </a:r>
            <a:r>
              <a:rPr lang="en-US" sz="2400" b="1" i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năm</a:t>
            </a:r>
            <a:r>
              <a:rPr lang="en-US" sz="2400" b="1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2024</a:t>
            </a:r>
            <a:endParaRPr sz="2400" b="1" i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20;p4"/>
          <p:cNvSpPr txBox="1"/>
          <p:nvPr/>
        </p:nvSpPr>
        <p:spPr>
          <a:xfrm>
            <a:off x="14381630" y="9469011"/>
            <a:ext cx="3944294" cy="507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spAutoFit/>
          </a:bodyPr>
          <a:lstStyle/>
          <a:p>
            <a:pPr algn="r"/>
            <a:r>
              <a:rPr lang="en-US" sz="2400" b="1" i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Khoa công nghệ thông tin</a:t>
            </a:r>
            <a:endParaRPr sz="2400" b="1" i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756230" y="5448300"/>
            <a:ext cx="3997370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000" b="1">
                <a:latin typeface="Muli Bold" panose="020B0604020202020204" charset="0"/>
                <a:ea typeface="Tahoma" panose="020B0604030504040204" pitchFamily="34" charset="0"/>
                <a:cs typeface="Tahoma" panose="020B0604030504040204" pitchFamily="34" charset="0"/>
              </a:rPr>
              <a:t>Sinh viên thực hiện  </a:t>
            </a:r>
          </a:p>
          <a:p>
            <a:pPr>
              <a:lnSpc>
                <a:spcPct val="150000"/>
              </a:lnSpc>
            </a:pPr>
            <a:r>
              <a:rPr lang="en-US" sz="3000" b="1">
                <a:latin typeface="Muli Bold" panose="020B0604020202020204" charset="0"/>
                <a:ea typeface="Tahoma" panose="020B0604030504040204" pitchFamily="34" charset="0"/>
                <a:cs typeface="Tahoma" panose="020B0604030504040204" pitchFamily="34" charset="0"/>
              </a:rPr>
              <a:t>Mã SV                        </a:t>
            </a:r>
          </a:p>
          <a:p>
            <a:pPr>
              <a:lnSpc>
                <a:spcPct val="150000"/>
              </a:lnSpc>
            </a:pPr>
            <a:r>
              <a:rPr lang="en-US" sz="3000" b="1">
                <a:latin typeface="Muli Bold" panose="020B0604020202020204" charset="0"/>
                <a:ea typeface="Tahoma" panose="020B0604030504040204" pitchFamily="34" charset="0"/>
                <a:cs typeface="Tahoma" panose="020B0604030504040204" pitchFamily="34" charset="0"/>
              </a:rPr>
              <a:t>GVHD</a:t>
            </a:r>
          </a:p>
        </p:txBody>
      </p:sp>
      <p:sp>
        <p:nvSpPr>
          <p:cNvPr id="20" name="Google Shape;94;p1"/>
          <p:cNvSpPr txBox="1">
            <a:spLocks/>
          </p:cNvSpPr>
          <p:nvPr/>
        </p:nvSpPr>
        <p:spPr>
          <a:xfrm>
            <a:off x="1443687" y="3284551"/>
            <a:ext cx="15954936" cy="18589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00000"/>
              </a:lnSpc>
              <a:buClr>
                <a:srgbClr val="C00000"/>
              </a:buClr>
              <a:buSzPts val="4000"/>
              <a:buFont typeface="Tahoma"/>
              <a:buNone/>
            </a:pPr>
            <a:r>
              <a:rPr lang="en-US" sz="4800" b="1" dirty="0">
                <a:solidFill>
                  <a:srgbClr val="C00000"/>
                </a:solidFill>
                <a:latin typeface="Tahoma"/>
                <a:ea typeface="Tahoma"/>
                <a:cs typeface="Tahoma"/>
                <a:sym typeface="Tahoma"/>
              </a:rPr>
              <a:t>XÂY DỰNG GAME SUPER BOB RUN </a:t>
            </a:r>
          </a:p>
          <a:p>
            <a:pPr>
              <a:lnSpc>
                <a:spcPct val="100000"/>
              </a:lnSpc>
              <a:buClr>
                <a:srgbClr val="C00000"/>
              </a:buClr>
              <a:buSzPts val="4000"/>
              <a:buFont typeface="Tahoma"/>
              <a:buNone/>
            </a:pPr>
            <a:r>
              <a:rPr lang="en-US" sz="4800" b="1" dirty="0">
                <a:solidFill>
                  <a:srgbClr val="C00000"/>
                </a:solidFill>
                <a:latin typeface="Tahoma"/>
                <a:ea typeface="Tahoma"/>
                <a:cs typeface="Tahoma"/>
                <a:sym typeface="Tahoma"/>
              </a:rPr>
              <a:t>SỬ DỤNG NỀN TẢNG UNITY</a:t>
            </a:r>
            <a:endParaRPr lang="en-US" sz="4800" b="1" i="1" dirty="0">
              <a:solidFill>
                <a:srgbClr val="C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9337630" y="5425249"/>
            <a:ext cx="3997370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000" b="1" dirty="0">
                <a:latin typeface="Muli Bold" panose="020B0604020202020204" charset="0"/>
                <a:ea typeface="Tahoma" panose="020B0604030504040204" pitchFamily="34" charset="0"/>
                <a:cs typeface="Tahoma" panose="020B0604030504040204" pitchFamily="34" charset="0"/>
              </a:rPr>
              <a:t>: Lê Đức Dương</a:t>
            </a:r>
          </a:p>
          <a:p>
            <a:pPr>
              <a:lnSpc>
                <a:spcPct val="150000"/>
              </a:lnSpc>
            </a:pPr>
            <a:r>
              <a:rPr lang="en-US" sz="3000" b="1" dirty="0">
                <a:latin typeface="Muli Bold" panose="020B0604020202020204" charset="0"/>
                <a:ea typeface="Tahoma" panose="020B0604030504040204" pitchFamily="34" charset="0"/>
                <a:cs typeface="Tahoma" panose="020B0604030504040204" pitchFamily="34" charset="0"/>
              </a:rPr>
              <a:t>: 2018602841</a:t>
            </a:r>
          </a:p>
          <a:p>
            <a:pPr>
              <a:lnSpc>
                <a:spcPct val="150000"/>
              </a:lnSpc>
            </a:pPr>
            <a:r>
              <a:rPr lang="en-US" sz="3000" b="1" dirty="0">
                <a:latin typeface="Muli Bold" panose="020B0604020202020204" charset="0"/>
                <a:ea typeface="Tahoma" panose="020B0604030504040204" pitchFamily="34" charset="0"/>
                <a:cs typeface="Tahoma" panose="020B0604030504040204" pitchFamily="34" charset="0"/>
              </a:rPr>
              <a:t>: TS. Lê </a:t>
            </a:r>
            <a:r>
              <a:rPr lang="en-US" sz="3000" b="1" dirty="0" err="1">
                <a:latin typeface="Muli Bold" panose="020B0604020202020204" charset="0"/>
                <a:ea typeface="Tahoma" panose="020B0604030504040204" pitchFamily="34" charset="0"/>
                <a:cs typeface="Tahoma" panose="020B0604030504040204" pitchFamily="34" charset="0"/>
              </a:rPr>
              <a:t>Thị</a:t>
            </a:r>
            <a:r>
              <a:rPr lang="en-US" sz="3000" b="1" dirty="0">
                <a:latin typeface="Muli Bold" panose="020B0604020202020204" charset="0"/>
                <a:ea typeface="Tahoma" panose="020B0604030504040204" pitchFamily="34" charset="0"/>
                <a:cs typeface="Tahoma" panose="020B0604030504040204" pitchFamily="34" charset="0"/>
              </a:rPr>
              <a:t> Anh</a:t>
            </a:r>
          </a:p>
        </p:txBody>
      </p:sp>
    </p:spTree>
    <p:extLst>
      <p:ext uri="{BB962C8B-B14F-4D97-AF65-F5344CB8AC3E}">
        <p14:creationId xmlns:p14="http://schemas.microsoft.com/office/powerpoint/2010/main" val="2422744240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4"/>
          <p:cNvPicPr preferRelativeResize="0"/>
          <p:nvPr/>
        </p:nvPicPr>
        <p:blipFill rotWithShape="1">
          <a:blip r:embed="rId3">
            <a:alphaModFix/>
          </a:blip>
          <a:srcRect t="21371"/>
          <a:stretch/>
        </p:blipFill>
        <p:spPr>
          <a:xfrm>
            <a:off x="1" y="4874456"/>
            <a:ext cx="18287999" cy="5412545"/>
          </a:xfrm>
          <a:prstGeom prst="rect">
            <a:avLst/>
          </a:prstGeom>
          <a:gradFill flip="none" rotWithShape="1">
            <a:gsLst>
              <a:gs pos="100000">
                <a:srgbClr val="0394BA"/>
              </a:gs>
              <a:gs pos="0">
                <a:srgbClr val="1C4B87"/>
              </a:gs>
            </a:gsLst>
            <a:lin ang="2700000" scaled="1"/>
            <a:tileRect/>
          </a:gradFill>
          <a:ln>
            <a:noFill/>
          </a:ln>
        </p:spPr>
      </p:pic>
      <p:grpSp>
        <p:nvGrpSpPr>
          <p:cNvPr id="10" name="Group 4"/>
          <p:cNvGrpSpPr/>
          <p:nvPr/>
        </p:nvGrpSpPr>
        <p:grpSpPr>
          <a:xfrm rot="10800000">
            <a:off x="-1752600" y="275114"/>
            <a:ext cx="8610600" cy="1066800"/>
            <a:chOff x="0" y="0"/>
            <a:chExt cx="42746660" cy="5372100"/>
          </a:xfrm>
          <a:gradFill flip="none" rotWithShape="1">
            <a:gsLst>
              <a:gs pos="0">
                <a:srgbClr val="038CB4"/>
              </a:gs>
              <a:gs pos="100000">
                <a:srgbClr val="00E0F9"/>
              </a:gs>
            </a:gsLst>
            <a:lin ang="8100000" scaled="1"/>
            <a:tileRect/>
          </a:gradFill>
        </p:grpSpPr>
        <p:sp>
          <p:nvSpPr>
            <p:cNvPr id="12" name="Freeform 5"/>
            <p:cNvSpPr/>
            <p:nvPr/>
          </p:nvSpPr>
          <p:spPr>
            <a:xfrm>
              <a:off x="0" y="0"/>
              <a:ext cx="42746659" cy="5372100"/>
            </a:xfrm>
            <a:custGeom>
              <a:avLst/>
              <a:gdLst/>
              <a:ahLst/>
              <a:cxnLst/>
              <a:rect l="l" t="t" r="r" b="b"/>
              <a:pathLst>
                <a:path w="42746659" h="5372100">
                  <a:moveTo>
                    <a:pt x="41195991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1195991" y="5372100"/>
                  </a:lnTo>
                  <a:lnTo>
                    <a:pt x="42746659" y="2686050"/>
                  </a:lnTo>
                  <a:lnTo>
                    <a:pt x="41195991" y="0"/>
                  </a:lnTo>
                  <a:close/>
                </a:path>
              </a:pathLst>
            </a:custGeom>
            <a:grpFill/>
          </p:spPr>
        </p:sp>
      </p:grpSp>
      <p:sp>
        <p:nvSpPr>
          <p:cNvPr id="4" name="TextBox 3"/>
          <p:cNvSpPr txBox="1"/>
          <p:nvPr/>
        </p:nvSpPr>
        <p:spPr>
          <a:xfrm>
            <a:off x="1219200" y="434408"/>
            <a:ext cx="50722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>
                <a:solidFill>
                  <a:schemeClr val="bg1"/>
                </a:solidFill>
                <a:latin typeface="Muli Bold" panose="020B0604020202020204" charset="0"/>
              </a:rPr>
              <a:t>Giao diện sản phẩm</a:t>
            </a:r>
          </a:p>
        </p:txBody>
      </p:sp>
      <p:sp>
        <p:nvSpPr>
          <p:cNvPr id="29" name="Google Shape;120;p4"/>
          <p:cNvSpPr txBox="1"/>
          <p:nvPr/>
        </p:nvSpPr>
        <p:spPr>
          <a:xfrm>
            <a:off x="124006" y="9512529"/>
            <a:ext cx="3381194" cy="507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spAutoFit/>
          </a:bodyPr>
          <a:lstStyle/>
          <a:p>
            <a:r>
              <a:rPr lang="en-US" sz="2400" b="1" i="1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Đồ án tốt nghiệp</a:t>
            </a:r>
            <a:endParaRPr sz="2400" b="1" i="1">
              <a:solidFill>
                <a:schemeClr val="lt1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35" name="Google Shape;120;p4"/>
          <p:cNvSpPr txBox="1"/>
          <p:nvPr/>
        </p:nvSpPr>
        <p:spPr>
          <a:xfrm>
            <a:off x="6421603" y="9486228"/>
            <a:ext cx="5444793" cy="507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spAutoFit/>
          </a:bodyPr>
          <a:lstStyle/>
          <a:p>
            <a:pPr algn="ctr"/>
            <a:r>
              <a:rPr lang="en-US" sz="2400" b="1" i="1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Hà </a:t>
            </a:r>
            <a:r>
              <a:rPr lang="en-US" sz="2400" b="1" i="1" dirty="0" err="1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Nội</a:t>
            </a:r>
            <a:r>
              <a:rPr lang="en-US" sz="2400" b="1" i="1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, </a:t>
            </a:r>
            <a:r>
              <a:rPr lang="en-US" sz="2400" b="1" i="1" dirty="0" err="1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ngày</a:t>
            </a:r>
            <a:r>
              <a:rPr lang="en-US" sz="2400" b="1" i="1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 29 </a:t>
            </a:r>
            <a:r>
              <a:rPr lang="en-US" sz="2400" b="1" i="1" dirty="0" err="1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tháng</a:t>
            </a:r>
            <a:r>
              <a:rPr lang="en-US" sz="2400" b="1" i="1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 05 </a:t>
            </a:r>
            <a:r>
              <a:rPr lang="en-US" sz="2400" b="1" i="1" dirty="0" err="1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năm</a:t>
            </a:r>
            <a:r>
              <a:rPr lang="en-US" sz="2400" b="1" i="1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 2024</a:t>
            </a:r>
            <a:endParaRPr sz="2400" b="1" i="1" dirty="0">
              <a:solidFill>
                <a:schemeClr val="lt1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36" name="Google Shape;120;p4"/>
          <p:cNvSpPr txBox="1"/>
          <p:nvPr/>
        </p:nvSpPr>
        <p:spPr>
          <a:xfrm>
            <a:off x="14381630" y="9469011"/>
            <a:ext cx="3944294" cy="507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spAutoFit/>
          </a:bodyPr>
          <a:lstStyle/>
          <a:p>
            <a:pPr algn="r"/>
            <a:r>
              <a:rPr lang="en-US" sz="2400" b="1" i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Khoa công nghệ thông tin</a:t>
            </a:r>
            <a:endParaRPr sz="2400" b="1" i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6CBFE3-AB30-38EF-EA03-D160CF59490E}"/>
              </a:ext>
            </a:extLst>
          </p:cNvPr>
          <p:cNvSpPr txBox="1"/>
          <p:nvPr/>
        </p:nvSpPr>
        <p:spPr>
          <a:xfrm>
            <a:off x="1600200" y="1712894"/>
            <a:ext cx="10064750" cy="459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800" dirty="0" err="1">
                <a:latin typeface="Muli Bold" panose="020B0604020202020204" charset="0"/>
              </a:rPr>
              <a:t>Màn</a:t>
            </a:r>
            <a:r>
              <a:rPr lang="en-US" sz="1800" dirty="0">
                <a:latin typeface="Muli Bold" panose="020B0604020202020204" charset="0"/>
              </a:rPr>
              <a:t> </a:t>
            </a:r>
            <a:r>
              <a:rPr lang="en-US" sz="1800" dirty="0" err="1">
                <a:latin typeface="Muli Bold" panose="020B0604020202020204" charset="0"/>
              </a:rPr>
              <a:t>hình</a:t>
            </a:r>
            <a:r>
              <a:rPr lang="en-US" sz="1800" dirty="0">
                <a:latin typeface="Muli Bold" panose="020B0604020202020204" charset="0"/>
              </a:rPr>
              <a:t> </a:t>
            </a:r>
            <a:r>
              <a:rPr lang="en-US" dirty="0" err="1">
                <a:latin typeface="Muli Bold" panose="020B0604020202020204" charset="0"/>
              </a:rPr>
              <a:t>Chọn</a:t>
            </a:r>
            <a:r>
              <a:rPr lang="en-US" dirty="0">
                <a:latin typeface="Muli Bold" panose="020B0604020202020204" charset="0"/>
              </a:rPr>
              <a:t> </a:t>
            </a:r>
            <a:r>
              <a:rPr lang="en-US" dirty="0" err="1">
                <a:latin typeface="Muli Bold" panose="020B0604020202020204" charset="0"/>
              </a:rPr>
              <a:t>nhân</a:t>
            </a:r>
            <a:r>
              <a:rPr lang="en-US" dirty="0">
                <a:latin typeface="Muli Bold" panose="020B0604020202020204" charset="0"/>
              </a:rPr>
              <a:t> </a:t>
            </a:r>
            <a:r>
              <a:rPr lang="en-US" dirty="0" err="1">
                <a:latin typeface="Muli Bold" panose="020B0604020202020204" charset="0"/>
              </a:rPr>
              <a:t>vật</a:t>
            </a:r>
            <a:r>
              <a:rPr lang="en-US" dirty="0">
                <a:latin typeface="Muli Bold" panose="020B0604020202020204" charset="0"/>
              </a:rPr>
              <a:t>:</a:t>
            </a:r>
            <a:endParaRPr lang="en-US" sz="1800" dirty="0">
              <a:latin typeface="Muli Bold" panose="020B060402020202020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FFE5C53-5283-AE0E-F620-C0032FF8189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2" r="-80"/>
          <a:stretch/>
        </p:blipFill>
        <p:spPr bwMode="auto">
          <a:xfrm>
            <a:off x="3156367" y="2351445"/>
            <a:ext cx="11975266" cy="558411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86070034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4"/>
          <p:cNvPicPr preferRelativeResize="0"/>
          <p:nvPr/>
        </p:nvPicPr>
        <p:blipFill rotWithShape="1">
          <a:blip r:embed="rId3">
            <a:alphaModFix/>
          </a:blip>
          <a:srcRect t="21371"/>
          <a:stretch/>
        </p:blipFill>
        <p:spPr>
          <a:xfrm>
            <a:off x="1" y="4874456"/>
            <a:ext cx="18287999" cy="5412545"/>
          </a:xfrm>
          <a:prstGeom prst="rect">
            <a:avLst/>
          </a:prstGeom>
          <a:gradFill flip="none" rotWithShape="1">
            <a:gsLst>
              <a:gs pos="100000">
                <a:srgbClr val="0394BA"/>
              </a:gs>
              <a:gs pos="0">
                <a:srgbClr val="1C4B87"/>
              </a:gs>
            </a:gsLst>
            <a:lin ang="2700000" scaled="1"/>
            <a:tileRect/>
          </a:gradFill>
          <a:ln>
            <a:noFill/>
          </a:ln>
        </p:spPr>
      </p:pic>
      <p:grpSp>
        <p:nvGrpSpPr>
          <p:cNvPr id="10" name="Group 4"/>
          <p:cNvGrpSpPr/>
          <p:nvPr/>
        </p:nvGrpSpPr>
        <p:grpSpPr>
          <a:xfrm rot="10800000">
            <a:off x="-1752600" y="275114"/>
            <a:ext cx="8610600" cy="1066800"/>
            <a:chOff x="0" y="0"/>
            <a:chExt cx="42746660" cy="5372100"/>
          </a:xfrm>
          <a:gradFill flip="none" rotWithShape="1">
            <a:gsLst>
              <a:gs pos="0">
                <a:srgbClr val="038CB4"/>
              </a:gs>
              <a:gs pos="100000">
                <a:srgbClr val="00E0F9"/>
              </a:gs>
            </a:gsLst>
            <a:lin ang="8100000" scaled="1"/>
            <a:tileRect/>
          </a:gradFill>
        </p:grpSpPr>
        <p:sp>
          <p:nvSpPr>
            <p:cNvPr id="12" name="Freeform 5"/>
            <p:cNvSpPr/>
            <p:nvPr/>
          </p:nvSpPr>
          <p:spPr>
            <a:xfrm>
              <a:off x="0" y="0"/>
              <a:ext cx="42746659" cy="5372100"/>
            </a:xfrm>
            <a:custGeom>
              <a:avLst/>
              <a:gdLst/>
              <a:ahLst/>
              <a:cxnLst/>
              <a:rect l="l" t="t" r="r" b="b"/>
              <a:pathLst>
                <a:path w="42746659" h="5372100">
                  <a:moveTo>
                    <a:pt x="41195991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1195991" y="5372100"/>
                  </a:lnTo>
                  <a:lnTo>
                    <a:pt x="42746659" y="2686050"/>
                  </a:lnTo>
                  <a:lnTo>
                    <a:pt x="41195991" y="0"/>
                  </a:lnTo>
                  <a:close/>
                </a:path>
              </a:pathLst>
            </a:custGeom>
            <a:grpFill/>
          </p:spPr>
        </p:sp>
      </p:grpSp>
      <p:sp>
        <p:nvSpPr>
          <p:cNvPr id="4" name="TextBox 3"/>
          <p:cNvSpPr txBox="1"/>
          <p:nvPr/>
        </p:nvSpPr>
        <p:spPr>
          <a:xfrm>
            <a:off x="1219200" y="434408"/>
            <a:ext cx="50722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>
                <a:solidFill>
                  <a:schemeClr val="bg1"/>
                </a:solidFill>
                <a:latin typeface="Muli Bold" panose="020B0604020202020204" charset="0"/>
              </a:rPr>
              <a:t>Giao diện sản phẩm</a:t>
            </a:r>
          </a:p>
        </p:txBody>
      </p:sp>
      <p:sp>
        <p:nvSpPr>
          <p:cNvPr id="29" name="Google Shape;120;p4"/>
          <p:cNvSpPr txBox="1"/>
          <p:nvPr/>
        </p:nvSpPr>
        <p:spPr>
          <a:xfrm>
            <a:off x="124006" y="9512529"/>
            <a:ext cx="3381194" cy="507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spAutoFit/>
          </a:bodyPr>
          <a:lstStyle/>
          <a:p>
            <a:r>
              <a:rPr lang="en-US" sz="2400" b="1" i="1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Đồ án tốt nghiệp</a:t>
            </a:r>
            <a:endParaRPr sz="2400" b="1" i="1">
              <a:solidFill>
                <a:schemeClr val="lt1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35" name="Google Shape;120;p4"/>
          <p:cNvSpPr txBox="1"/>
          <p:nvPr/>
        </p:nvSpPr>
        <p:spPr>
          <a:xfrm>
            <a:off x="6421603" y="9486228"/>
            <a:ext cx="5444793" cy="507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spAutoFit/>
          </a:bodyPr>
          <a:lstStyle/>
          <a:p>
            <a:pPr algn="ctr"/>
            <a:r>
              <a:rPr lang="en-US" sz="2400" b="1" i="1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Hà </a:t>
            </a:r>
            <a:r>
              <a:rPr lang="en-US" sz="2400" b="1" i="1" dirty="0" err="1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Nội</a:t>
            </a:r>
            <a:r>
              <a:rPr lang="en-US" sz="2400" b="1" i="1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, </a:t>
            </a:r>
            <a:r>
              <a:rPr lang="en-US" sz="2400" b="1" i="1" dirty="0" err="1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ngày</a:t>
            </a:r>
            <a:r>
              <a:rPr lang="en-US" sz="2400" b="1" i="1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 29 </a:t>
            </a:r>
            <a:r>
              <a:rPr lang="en-US" sz="2400" b="1" i="1" dirty="0" err="1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tháng</a:t>
            </a:r>
            <a:r>
              <a:rPr lang="en-US" sz="2400" b="1" i="1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 05 </a:t>
            </a:r>
            <a:r>
              <a:rPr lang="en-US" sz="2400" b="1" i="1" dirty="0" err="1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năm</a:t>
            </a:r>
            <a:r>
              <a:rPr lang="en-US" sz="2400" b="1" i="1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 2024</a:t>
            </a:r>
            <a:endParaRPr sz="2400" b="1" i="1" dirty="0">
              <a:solidFill>
                <a:schemeClr val="lt1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36" name="Google Shape;120;p4"/>
          <p:cNvSpPr txBox="1"/>
          <p:nvPr/>
        </p:nvSpPr>
        <p:spPr>
          <a:xfrm>
            <a:off x="14381630" y="9469011"/>
            <a:ext cx="3944294" cy="507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spAutoFit/>
          </a:bodyPr>
          <a:lstStyle/>
          <a:p>
            <a:pPr algn="r"/>
            <a:r>
              <a:rPr lang="en-US" sz="2400" b="1" i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Khoa công nghệ thông tin</a:t>
            </a:r>
            <a:endParaRPr sz="2400" b="1" i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6CBFE3-AB30-38EF-EA03-D160CF59490E}"/>
              </a:ext>
            </a:extLst>
          </p:cNvPr>
          <p:cNvSpPr txBox="1"/>
          <p:nvPr/>
        </p:nvSpPr>
        <p:spPr>
          <a:xfrm>
            <a:off x="1600200" y="1712894"/>
            <a:ext cx="10064750" cy="459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800" dirty="0" err="1">
                <a:latin typeface="Muli Bold" panose="020B0604020202020204" charset="0"/>
              </a:rPr>
              <a:t>Màn</a:t>
            </a:r>
            <a:r>
              <a:rPr lang="en-US" sz="1800" dirty="0">
                <a:latin typeface="Muli Bold" panose="020B0604020202020204" charset="0"/>
              </a:rPr>
              <a:t> </a:t>
            </a:r>
            <a:r>
              <a:rPr lang="en-US" sz="1800" dirty="0" err="1">
                <a:latin typeface="Muli Bold" panose="020B0604020202020204" charset="0"/>
              </a:rPr>
              <a:t>hình</a:t>
            </a:r>
            <a:r>
              <a:rPr lang="en-US" sz="1800" dirty="0">
                <a:latin typeface="Muli Bold" panose="020B0604020202020204" charset="0"/>
              </a:rPr>
              <a:t> </a:t>
            </a:r>
            <a:r>
              <a:rPr lang="en-US" dirty="0" err="1">
                <a:latin typeface="Muli Bold" panose="020B0604020202020204" charset="0"/>
              </a:rPr>
              <a:t>Chọn</a:t>
            </a:r>
            <a:r>
              <a:rPr lang="en-US" dirty="0">
                <a:latin typeface="Muli Bold" panose="020B0604020202020204" charset="0"/>
              </a:rPr>
              <a:t> </a:t>
            </a:r>
            <a:r>
              <a:rPr lang="en-US" dirty="0" err="1">
                <a:latin typeface="Muli Bold" panose="020B0604020202020204" charset="0"/>
              </a:rPr>
              <a:t>màn</a:t>
            </a:r>
            <a:r>
              <a:rPr lang="en-US" dirty="0">
                <a:latin typeface="Muli Bold" panose="020B0604020202020204" charset="0"/>
              </a:rPr>
              <a:t> </a:t>
            </a:r>
            <a:r>
              <a:rPr lang="en-US" dirty="0" err="1">
                <a:latin typeface="Muli Bold" panose="020B0604020202020204" charset="0"/>
              </a:rPr>
              <a:t>chơi</a:t>
            </a:r>
            <a:r>
              <a:rPr lang="en-US" dirty="0">
                <a:latin typeface="Muli Bold" panose="020B0604020202020204" charset="0"/>
              </a:rPr>
              <a:t>:</a:t>
            </a:r>
            <a:endParaRPr lang="en-US" sz="1800" dirty="0">
              <a:latin typeface="Muli Bold" panose="020B060402020202020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8E83ABE-B247-70B9-6A92-78AB2AD0676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0" r="-100"/>
          <a:stretch/>
        </p:blipFill>
        <p:spPr bwMode="auto">
          <a:xfrm>
            <a:off x="3177900" y="2361605"/>
            <a:ext cx="11932200" cy="556379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85147662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4"/>
          <p:cNvPicPr preferRelativeResize="0"/>
          <p:nvPr/>
        </p:nvPicPr>
        <p:blipFill rotWithShape="1">
          <a:blip r:embed="rId3">
            <a:alphaModFix/>
          </a:blip>
          <a:srcRect t="21371"/>
          <a:stretch/>
        </p:blipFill>
        <p:spPr>
          <a:xfrm>
            <a:off x="1" y="4874456"/>
            <a:ext cx="18287999" cy="5412545"/>
          </a:xfrm>
          <a:prstGeom prst="rect">
            <a:avLst/>
          </a:prstGeom>
          <a:gradFill flip="none" rotWithShape="1">
            <a:gsLst>
              <a:gs pos="100000">
                <a:srgbClr val="0394BA"/>
              </a:gs>
              <a:gs pos="0">
                <a:srgbClr val="1C4B87"/>
              </a:gs>
            </a:gsLst>
            <a:lin ang="2700000" scaled="1"/>
            <a:tileRect/>
          </a:gradFill>
          <a:ln>
            <a:noFill/>
          </a:ln>
        </p:spPr>
      </p:pic>
      <p:grpSp>
        <p:nvGrpSpPr>
          <p:cNvPr id="10" name="Group 4"/>
          <p:cNvGrpSpPr/>
          <p:nvPr/>
        </p:nvGrpSpPr>
        <p:grpSpPr>
          <a:xfrm rot="10800000">
            <a:off x="-1752600" y="275114"/>
            <a:ext cx="8610600" cy="1066800"/>
            <a:chOff x="0" y="0"/>
            <a:chExt cx="42746660" cy="5372100"/>
          </a:xfrm>
          <a:gradFill flip="none" rotWithShape="1">
            <a:gsLst>
              <a:gs pos="0">
                <a:srgbClr val="038CB4"/>
              </a:gs>
              <a:gs pos="100000">
                <a:srgbClr val="00E0F9"/>
              </a:gs>
            </a:gsLst>
            <a:lin ang="8100000" scaled="1"/>
            <a:tileRect/>
          </a:gradFill>
        </p:grpSpPr>
        <p:sp>
          <p:nvSpPr>
            <p:cNvPr id="12" name="Freeform 5"/>
            <p:cNvSpPr/>
            <p:nvPr/>
          </p:nvSpPr>
          <p:spPr>
            <a:xfrm>
              <a:off x="0" y="0"/>
              <a:ext cx="42746659" cy="5372100"/>
            </a:xfrm>
            <a:custGeom>
              <a:avLst/>
              <a:gdLst/>
              <a:ahLst/>
              <a:cxnLst/>
              <a:rect l="l" t="t" r="r" b="b"/>
              <a:pathLst>
                <a:path w="42746659" h="5372100">
                  <a:moveTo>
                    <a:pt x="41195991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1195991" y="5372100"/>
                  </a:lnTo>
                  <a:lnTo>
                    <a:pt x="42746659" y="2686050"/>
                  </a:lnTo>
                  <a:lnTo>
                    <a:pt x="41195991" y="0"/>
                  </a:lnTo>
                  <a:close/>
                </a:path>
              </a:pathLst>
            </a:custGeom>
            <a:grpFill/>
          </p:spPr>
        </p:sp>
      </p:grpSp>
      <p:sp>
        <p:nvSpPr>
          <p:cNvPr id="4" name="TextBox 3"/>
          <p:cNvSpPr txBox="1"/>
          <p:nvPr/>
        </p:nvSpPr>
        <p:spPr>
          <a:xfrm>
            <a:off x="1219200" y="434408"/>
            <a:ext cx="50722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>
                <a:solidFill>
                  <a:schemeClr val="bg1"/>
                </a:solidFill>
                <a:latin typeface="Muli Bold" panose="020B0604020202020204" charset="0"/>
              </a:rPr>
              <a:t>Giao diện sản phẩm</a:t>
            </a:r>
          </a:p>
        </p:txBody>
      </p:sp>
      <p:sp>
        <p:nvSpPr>
          <p:cNvPr id="29" name="Google Shape;120;p4"/>
          <p:cNvSpPr txBox="1"/>
          <p:nvPr/>
        </p:nvSpPr>
        <p:spPr>
          <a:xfrm>
            <a:off x="124006" y="9512529"/>
            <a:ext cx="3381194" cy="507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spAutoFit/>
          </a:bodyPr>
          <a:lstStyle/>
          <a:p>
            <a:r>
              <a:rPr lang="en-US" sz="2400" b="1" i="1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Đồ án tốt nghiệp</a:t>
            </a:r>
            <a:endParaRPr sz="2400" b="1" i="1">
              <a:solidFill>
                <a:schemeClr val="lt1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35" name="Google Shape;120;p4"/>
          <p:cNvSpPr txBox="1"/>
          <p:nvPr/>
        </p:nvSpPr>
        <p:spPr>
          <a:xfrm>
            <a:off x="6421603" y="9486228"/>
            <a:ext cx="5444793" cy="507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spAutoFit/>
          </a:bodyPr>
          <a:lstStyle/>
          <a:p>
            <a:pPr algn="ctr"/>
            <a:r>
              <a:rPr lang="en-US" sz="2400" b="1" i="1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Hà </a:t>
            </a:r>
            <a:r>
              <a:rPr lang="en-US" sz="2400" b="1" i="1" dirty="0" err="1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Nội</a:t>
            </a:r>
            <a:r>
              <a:rPr lang="en-US" sz="2400" b="1" i="1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, </a:t>
            </a:r>
            <a:r>
              <a:rPr lang="en-US" sz="2400" b="1" i="1" dirty="0" err="1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ngày</a:t>
            </a:r>
            <a:r>
              <a:rPr lang="en-US" sz="2400" b="1" i="1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 29 </a:t>
            </a:r>
            <a:r>
              <a:rPr lang="en-US" sz="2400" b="1" i="1" dirty="0" err="1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tháng</a:t>
            </a:r>
            <a:r>
              <a:rPr lang="en-US" sz="2400" b="1" i="1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 05 </a:t>
            </a:r>
            <a:r>
              <a:rPr lang="en-US" sz="2400" b="1" i="1" dirty="0" err="1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năm</a:t>
            </a:r>
            <a:r>
              <a:rPr lang="en-US" sz="2400" b="1" i="1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 2024</a:t>
            </a:r>
            <a:endParaRPr sz="2400" b="1" i="1" dirty="0">
              <a:solidFill>
                <a:schemeClr val="lt1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36" name="Google Shape;120;p4"/>
          <p:cNvSpPr txBox="1"/>
          <p:nvPr/>
        </p:nvSpPr>
        <p:spPr>
          <a:xfrm>
            <a:off x="14381630" y="9469011"/>
            <a:ext cx="3944294" cy="507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spAutoFit/>
          </a:bodyPr>
          <a:lstStyle/>
          <a:p>
            <a:pPr algn="r"/>
            <a:r>
              <a:rPr lang="en-US" sz="2400" b="1" i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Khoa công nghệ thông tin</a:t>
            </a:r>
            <a:endParaRPr sz="2400" b="1" i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6CBFE3-AB30-38EF-EA03-D160CF59490E}"/>
              </a:ext>
            </a:extLst>
          </p:cNvPr>
          <p:cNvSpPr txBox="1"/>
          <p:nvPr/>
        </p:nvSpPr>
        <p:spPr>
          <a:xfrm>
            <a:off x="1600200" y="1712894"/>
            <a:ext cx="10064750" cy="459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800" dirty="0" err="1">
                <a:latin typeface="Muli Bold" panose="020B0604020202020204" charset="0"/>
              </a:rPr>
              <a:t>Màn</a:t>
            </a:r>
            <a:r>
              <a:rPr lang="en-US" sz="1800" dirty="0">
                <a:latin typeface="Muli Bold" panose="020B0604020202020204" charset="0"/>
              </a:rPr>
              <a:t> </a:t>
            </a:r>
            <a:r>
              <a:rPr lang="en-US" sz="1800" dirty="0" err="1">
                <a:latin typeface="Muli Bold" panose="020B0604020202020204" charset="0"/>
              </a:rPr>
              <a:t>hình</a:t>
            </a:r>
            <a:r>
              <a:rPr lang="en-US" sz="1800" dirty="0">
                <a:latin typeface="Muli Bold" panose="020B0604020202020204" charset="0"/>
              </a:rPr>
              <a:t> </a:t>
            </a:r>
            <a:r>
              <a:rPr lang="en-US" sz="1800" dirty="0" err="1">
                <a:latin typeface="Muli Bold" panose="020B0604020202020204" charset="0"/>
              </a:rPr>
              <a:t>trò</a:t>
            </a:r>
            <a:r>
              <a:rPr lang="en-US" sz="1800" dirty="0">
                <a:latin typeface="Muli Bold" panose="020B0604020202020204" charset="0"/>
              </a:rPr>
              <a:t> </a:t>
            </a:r>
            <a:r>
              <a:rPr lang="en-US" dirty="0" err="1">
                <a:latin typeface="Muli Bold" panose="020B0604020202020204" charset="0"/>
              </a:rPr>
              <a:t>chơi</a:t>
            </a:r>
            <a:r>
              <a:rPr lang="en-US" dirty="0">
                <a:latin typeface="Muli Bold" panose="020B0604020202020204" charset="0"/>
              </a:rPr>
              <a:t>:</a:t>
            </a:r>
            <a:endParaRPr lang="en-US" sz="1800" dirty="0">
              <a:latin typeface="Muli Bold" panose="020B060402020202020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0F8CA09-2644-D8DD-AA29-AEF0510E192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8" t="1631" r="1224" b="2974"/>
          <a:stretch/>
        </p:blipFill>
        <p:spPr bwMode="auto">
          <a:xfrm>
            <a:off x="1143000" y="2355713"/>
            <a:ext cx="6646387" cy="370218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3633027-290B-A4CD-B686-E2C6147E597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7" t="2711" r="1540" b="2961"/>
          <a:stretch/>
        </p:blipFill>
        <p:spPr bwMode="auto">
          <a:xfrm>
            <a:off x="9311627" y="808514"/>
            <a:ext cx="7086600" cy="392160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62DE6EB-C2B3-ED6A-E931-76D07D65D613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9"/>
          <a:stretch/>
        </p:blipFill>
        <p:spPr bwMode="auto">
          <a:xfrm>
            <a:off x="8229600" y="5101097"/>
            <a:ext cx="7239000" cy="3390363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92680681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4"/>
          <p:cNvPicPr preferRelativeResize="0"/>
          <p:nvPr/>
        </p:nvPicPr>
        <p:blipFill rotWithShape="1">
          <a:blip r:embed="rId3">
            <a:alphaModFix/>
          </a:blip>
          <a:srcRect t="21371"/>
          <a:stretch/>
        </p:blipFill>
        <p:spPr>
          <a:xfrm>
            <a:off x="1" y="4874456"/>
            <a:ext cx="18287999" cy="5412545"/>
          </a:xfrm>
          <a:prstGeom prst="rect">
            <a:avLst/>
          </a:prstGeom>
          <a:gradFill flip="none" rotWithShape="1">
            <a:gsLst>
              <a:gs pos="100000">
                <a:srgbClr val="0394BA"/>
              </a:gs>
              <a:gs pos="0">
                <a:srgbClr val="1C4B87"/>
              </a:gs>
            </a:gsLst>
            <a:lin ang="2700000" scaled="1"/>
            <a:tileRect/>
          </a:gradFill>
          <a:ln>
            <a:noFill/>
          </a:ln>
        </p:spPr>
      </p:pic>
      <p:grpSp>
        <p:nvGrpSpPr>
          <p:cNvPr id="10" name="Group 4"/>
          <p:cNvGrpSpPr/>
          <p:nvPr/>
        </p:nvGrpSpPr>
        <p:grpSpPr>
          <a:xfrm rot="10800000">
            <a:off x="-1752600" y="275114"/>
            <a:ext cx="8610600" cy="1066800"/>
            <a:chOff x="0" y="0"/>
            <a:chExt cx="42746660" cy="5372100"/>
          </a:xfrm>
          <a:gradFill flip="none" rotWithShape="1">
            <a:gsLst>
              <a:gs pos="0">
                <a:srgbClr val="038CB4"/>
              </a:gs>
              <a:gs pos="100000">
                <a:srgbClr val="00E0F9"/>
              </a:gs>
            </a:gsLst>
            <a:lin ang="8100000" scaled="1"/>
            <a:tileRect/>
          </a:gradFill>
        </p:grpSpPr>
        <p:sp>
          <p:nvSpPr>
            <p:cNvPr id="12" name="Freeform 5"/>
            <p:cNvSpPr/>
            <p:nvPr/>
          </p:nvSpPr>
          <p:spPr>
            <a:xfrm>
              <a:off x="0" y="0"/>
              <a:ext cx="42746659" cy="5372100"/>
            </a:xfrm>
            <a:custGeom>
              <a:avLst/>
              <a:gdLst/>
              <a:ahLst/>
              <a:cxnLst/>
              <a:rect l="l" t="t" r="r" b="b"/>
              <a:pathLst>
                <a:path w="42746659" h="5372100">
                  <a:moveTo>
                    <a:pt x="41195991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1195991" y="5372100"/>
                  </a:lnTo>
                  <a:lnTo>
                    <a:pt x="42746659" y="2686050"/>
                  </a:lnTo>
                  <a:lnTo>
                    <a:pt x="41195991" y="0"/>
                  </a:lnTo>
                  <a:close/>
                </a:path>
              </a:pathLst>
            </a:custGeom>
            <a:grpFill/>
          </p:spPr>
        </p:sp>
      </p:grpSp>
      <p:sp>
        <p:nvSpPr>
          <p:cNvPr id="4" name="TextBox 3"/>
          <p:cNvSpPr txBox="1"/>
          <p:nvPr/>
        </p:nvSpPr>
        <p:spPr>
          <a:xfrm>
            <a:off x="1219200" y="434408"/>
            <a:ext cx="50722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>
                <a:solidFill>
                  <a:schemeClr val="bg1"/>
                </a:solidFill>
                <a:latin typeface="Muli Bold" panose="020B0604020202020204" charset="0"/>
              </a:rPr>
              <a:t>Giao diện sản phẩm</a:t>
            </a:r>
          </a:p>
        </p:txBody>
      </p:sp>
      <p:sp>
        <p:nvSpPr>
          <p:cNvPr id="29" name="Google Shape;120;p4"/>
          <p:cNvSpPr txBox="1"/>
          <p:nvPr/>
        </p:nvSpPr>
        <p:spPr>
          <a:xfrm>
            <a:off x="124006" y="9512529"/>
            <a:ext cx="3381194" cy="507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spAutoFit/>
          </a:bodyPr>
          <a:lstStyle/>
          <a:p>
            <a:r>
              <a:rPr lang="en-US" sz="2400" b="1" i="1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Đồ án tốt nghiệp</a:t>
            </a:r>
            <a:endParaRPr sz="2400" b="1" i="1">
              <a:solidFill>
                <a:schemeClr val="lt1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35" name="Google Shape;120;p4"/>
          <p:cNvSpPr txBox="1"/>
          <p:nvPr/>
        </p:nvSpPr>
        <p:spPr>
          <a:xfrm>
            <a:off x="6421603" y="9486228"/>
            <a:ext cx="5444793" cy="507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spAutoFit/>
          </a:bodyPr>
          <a:lstStyle/>
          <a:p>
            <a:pPr algn="ctr"/>
            <a:r>
              <a:rPr lang="en-US" sz="2400" b="1" i="1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Hà </a:t>
            </a:r>
            <a:r>
              <a:rPr lang="en-US" sz="2400" b="1" i="1" dirty="0" err="1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Nội</a:t>
            </a:r>
            <a:r>
              <a:rPr lang="en-US" sz="2400" b="1" i="1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, </a:t>
            </a:r>
            <a:r>
              <a:rPr lang="en-US" sz="2400" b="1" i="1" dirty="0" err="1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ngày</a:t>
            </a:r>
            <a:r>
              <a:rPr lang="en-US" sz="2400" b="1" i="1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 29 </a:t>
            </a:r>
            <a:r>
              <a:rPr lang="en-US" sz="2400" b="1" i="1" dirty="0" err="1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tháng</a:t>
            </a:r>
            <a:r>
              <a:rPr lang="en-US" sz="2400" b="1" i="1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 05 </a:t>
            </a:r>
            <a:r>
              <a:rPr lang="en-US" sz="2400" b="1" i="1" dirty="0" err="1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năm</a:t>
            </a:r>
            <a:r>
              <a:rPr lang="en-US" sz="2400" b="1" i="1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 2024</a:t>
            </a:r>
            <a:endParaRPr sz="2400" b="1" i="1" dirty="0">
              <a:solidFill>
                <a:schemeClr val="lt1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36" name="Google Shape;120;p4"/>
          <p:cNvSpPr txBox="1"/>
          <p:nvPr/>
        </p:nvSpPr>
        <p:spPr>
          <a:xfrm>
            <a:off x="14381630" y="9469011"/>
            <a:ext cx="3944294" cy="507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spAutoFit/>
          </a:bodyPr>
          <a:lstStyle/>
          <a:p>
            <a:pPr algn="r"/>
            <a:r>
              <a:rPr lang="en-US" sz="2400" b="1" i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Khoa công nghệ thông tin</a:t>
            </a:r>
            <a:endParaRPr sz="2400" b="1" i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6CBFE3-AB30-38EF-EA03-D160CF59490E}"/>
              </a:ext>
            </a:extLst>
          </p:cNvPr>
          <p:cNvSpPr txBox="1"/>
          <p:nvPr/>
        </p:nvSpPr>
        <p:spPr>
          <a:xfrm>
            <a:off x="1600200" y="1712894"/>
            <a:ext cx="10064750" cy="459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800" dirty="0" err="1">
                <a:latin typeface="Muli Bold" panose="020B0604020202020204" charset="0"/>
              </a:rPr>
              <a:t>Màn</a:t>
            </a:r>
            <a:r>
              <a:rPr lang="en-US" sz="1800" dirty="0">
                <a:latin typeface="Muli Bold" panose="020B0604020202020204" charset="0"/>
              </a:rPr>
              <a:t> </a:t>
            </a:r>
            <a:r>
              <a:rPr lang="en-US" sz="1800" dirty="0" err="1">
                <a:latin typeface="Muli Bold" panose="020B0604020202020204" charset="0"/>
              </a:rPr>
              <a:t>hình</a:t>
            </a:r>
            <a:r>
              <a:rPr lang="en-US" sz="1800" dirty="0">
                <a:latin typeface="Muli Bold" panose="020B0604020202020204" charset="0"/>
              </a:rPr>
              <a:t> </a:t>
            </a:r>
            <a:r>
              <a:rPr lang="en-US" sz="1800" dirty="0" err="1">
                <a:latin typeface="Muli Bold" panose="020B0604020202020204" charset="0"/>
              </a:rPr>
              <a:t>trò</a:t>
            </a:r>
            <a:r>
              <a:rPr lang="en-US" sz="1800" dirty="0">
                <a:latin typeface="Muli Bold" panose="020B0604020202020204" charset="0"/>
              </a:rPr>
              <a:t> </a:t>
            </a:r>
            <a:r>
              <a:rPr lang="en-US" dirty="0" err="1">
                <a:latin typeface="Muli Bold" panose="020B0604020202020204" charset="0"/>
              </a:rPr>
              <a:t>chơi</a:t>
            </a:r>
            <a:r>
              <a:rPr lang="en-US" dirty="0">
                <a:latin typeface="Muli Bold" panose="020B0604020202020204" charset="0"/>
              </a:rPr>
              <a:t>:</a:t>
            </a:r>
            <a:endParaRPr lang="en-US" sz="1800" dirty="0">
              <a:latin typeface="Muli Bold" panose="020B060402020202020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FE5598B-A784-8561-6AAC-800D18413EF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63" r="259"/>
          <a:stretch/>
        </p:blipFill>
        <p:spPr bwMode="auto">
          <a:xfrm>
            <a:off x="1092692" y="2711554"/>
            <a:ext cx="6992122" cy="328858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1DC1EBE-37FE-49DB-579A-36FFEB963CE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4" r="1714"/>
          <a:stretch>
            <a:fillRect/>
          </a:stretch>
        </p:blipFill>
        <p:spPr bwMode="auto">
          <a:xfrm>
            <a:off x="9297822" y="1154994"/>
            <a:ext cx="7751770" cy="361218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1826036-767D-3245-C830-F86595D2BEEF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8"/>
          <a:stretch/>
        </p:blipFill>
        <p:spPr bwMode="auto">
          <a:xfrm>
            <a:off x="8534400" y="5076183"/>
            <a:ext cx="7057313" cy="328858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36884816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4"/>
          <p:cNvPicPr preferRelativeResize="0"/>
          <p:nvPr/>
        </p:nvPicPr>
        <p:blipFill rotWithShape="1">
          <a:blip r:embed="rId3">
            <a:alphaModFix/>
          </a:blip>
          <a:srcRect t="21371"/>
          <a:stretch/>
        </p:blipFill>
        <p:spPr>
          <a:xfrm>
            <a:off x="1" y="4874456"/>
            <a:ext cx="18287999" cy="5412545"/>
          </a:xfrm>
          <a:prstGeom prst="rect">
            <a:avLst/>
          </a:prstGeom>
          <a:gradFill flip="none" rotWithShape="1">
            <a:gsLst>
              <a:gs pos="100000">
                <a:srgbClr val="0394BA"/>
              </a:gs>
              <a:gs pos="0">
                <a:srgbClr val="1C4B87"/>
              </a:gs>
            </a:gsLst>
            <a:lin ang="2700000" scaled="1"/>
            <a:tileRect/>
          </a:gradFill>
          <a:ln>
            <a:noFill/>
          </a:ln>
        </p:spPr>
      </p:pic>
      <p:grpSp>
        <p:nvGrpSpPr>
          <p:cNvPr id="10" name="Group 4"/>
          <p:cNvGrpSpPr/>
          <p:nvPr/>
        </p:nvGrpSpPr>
        <p:grpSpPr>
          <a:xfrm rot="10800000">
            <a:off x="-1752600" y="275114"/>
            <a:ext cx="8610600" cy="1066800"/>
            <a:chOff x="0" y="0"/>
            <a:chExt cx="42746660" cy="5372100"/>
          </a:xfrm>
          <a:gradFill flip="none" rotWithShape="1">
            <a:gsLst>
              <a:gs pos="0">
                <a:srgbClr val="038CB4"/>
              </a:gs>
              <a:gs pos="100000">
                <a:srgbClr val="00E0F9"/>
              </a:gs>
            </a:gsLst>
            <a:lin ang="8100000" scaled="1"/>
            <a:tileRect/>
          </a:gradFill>
        </p:grpSpPr>
        <p:sp>
          <p:nvSpPr>
            <p:cNvPr id="12" name="Freeform 5"/>
            <p:cNvSpPr/>
            <p:nvPr/>
          </p:nvSpPr>
          <p:spPr>
            <a:xfrm>
              <a:off x="0" y="0"/>
              <a:ext cx="42746659" cy="5372100"/>
            </a:xfrm>
            <a:custGeom>
              <a:avLst/>
              <a:gdLst/>
              <a:ahLst/>
              <a:cxnLst/>
              <a:rect l="l" t="t" r="r" b="b"/>
              <a:pathLst>
                <a:path w="42746659" h="5372100">
                  <a:moveTo>
                    <a:pt x="41195991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1195991" y="5372100"/>
                  </a:lnTo>
                  <a:lnTo>
                    <a:pt x="42746659" y="2686050"/>
                  </a:lnTo>
                  <a:lnTo>
                    <a:pt x="41195991" y="0"/>
                  </a:lnTo>
                  <a:close/>
                </a:path>
              </a:pathLst>
            </a:custGeom>
            <a:grpFill/>
          </p:spPr>
        </p:sp>
      </p:grpSp>
      <p:sp>
        <p:nvSpPr>
          <p:cNvPr id="4" name="TextBox 3"/>
          <p:cNvSpPr txBox="1"/>
          <p:nvPr/>
        </p:nvSpPr>
        <p:spPr>
          <a:xfrm>
            <a:off x="1219200" y="434408"/>
            <a:ext cx="50722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>
                <a:solidFill>
                  <a:schemeClr val="bg1"/>
                </a:solidFill>
                <a:latin typeface="Muli Bold" panose="020B0604020202020204" charset="0"/>
              </a:rPr>
              <a:t>Giao diện sản phẩm</a:t>
            </a:r>
          </a:p>
        </p:txBody>
      </p:sp>
      <p:sp>
        <p:nvSpPr>
          <p:cNvPr id="29" name="Google Shape;120;p4"/>
          <p:cNvSpPr txBox="1"/>
          <p:nvPr/>
        </p:nvSpPr>
        <p:spPr>
          <a:xfrm>
            <a:off x="124006" y="9512529"/>
            <a:ext cx="3381194" cy="507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spAutoFit/>
          </a:bodyPr>
          <a:lstStyle/>
          <a:p>
            <a:r>
              <a:rPr lang="en-US" sz="2400" b="1" i="1" dirty="0" err="1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Đồ</a:t>
            </a:r>
            <a:r>
              <a:rPr lang="en-US" sz="2400" b="1" i="1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 </a:t>
            </a:r>
            <a:r>
              <a:rPr lang="en-US" sz="2400" b="1" i="1" dirty="0" err="1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án</a:t>
            </a:r>
            <a:r>
              <a:rPr lang="en-US" sz="2400" b="1" i="1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 </a:t>
            </a:r>
            <a:r>
              <a:rPr lang="en-US" sz="2400" b="1" i="1" dirty="0" err="1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tốt</a:t>
            </a:r>
            <a:r>
              <a:rPr lang="en-US" sz="2400" b="1" i="1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 </a:t>
            </a:r>
            <a:r>
              <a:rPr lang="en-US" sz="2400" b="1" i="1" dirty="0" err="1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nghiệp</a:t>
            </a:r>
            <a:endParaRPr sz="2400" b="1" i="1" dirty="0">
              <a:solidFill>
                <a:schemeClr val="lt1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35" name="Google Shape;120;p4"/>
          <p:cNvSpPr txBox="1"/>
          <p:nvPr/>
        </p:nvSpPr>
        <p:spPr>
          <a:xfrm>
            <a:off x="6421603" y="9512529"/>
            <a:ext cx="5444793" cy="507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spAutoFit/>
          </a:bodyPr>
          <a:lstStyle/>
          <a:p>
            <a:pPr algn="ctr"/>
            <a:r>
              <a:rPr lang="en-US" sz="2400" b="1" i="1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Hà </a:t>
            </a:r>
            <a:r>
              <a:rPr lang="en-US" sz="2400" b="1" i="1" dirty="0" err="1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Nội</a:t>
            </a:r>
            <a:r>
              <a:rPr lang="en-US" sz="2400" b="1" i="1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, </a:t>
            </a:r>
            <a:r>
              <a:rPr lang="en-US" sz="2400" b="1" i="1" dirty="0" err="1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ngày</a:t>
            </a:r>
            <a:r>
              <a:rPr lang="en-US" sz="2400" b="1" i="1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 29 </a:t>
            </a:r>
            <a:r>
              <a:rPr lang="en-US" sz="2400" b="1" i="1" dirty="0" err="1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tháng</a:t>
            </a:r>
            <a:r>
              <a:rPr lang="en-US" sz="2400" b="1" i="1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 05 </a:t>
            </a:r>
            <a:r>
              <a:rPr lang="en-US" sz="2400" b="1" i="1" dirty="0" err="1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năm</a:t>
            </a:r>
            <a:r>
              <a:rPr lang="en-US" sz="2400" b="1" i="1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 2024</a:t>
            </a:r>
            <a:endParaRPr sz="2400" b="1" i="1" dirty="0">
              <a:solidFill>
                <a:schemeClr val="lt1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36" name="Google Shape;120;p4"/>
          <p:cNvSpPr txBox="1"/>
          <p:nvPr/>
        </p:nvSpPr>
        <p:spPr>
          <a:xfrm>
            <a:off x="14381630" y="9436329"/>
            <a:ext cx="3944294" cy="507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spAutoFit/>
          </a:bodyPr>
          <a:lstStyle/>
          <a:p>
            <a:pPr algn="r"/>
            <a:r>
              <a:rPr lang="en-US" sz="2400" b="1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Khoa </a:t>
            </a:r>
            <a:r>
              <a:rPr lang="en-US" sz="2400" b="1" i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công</a:t>
            </a:r>
            <a:r>
              <a:rPr lang="en-US" sz="2400" b="1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1" i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nghệ</a:t>
            </a:r>
            <a:r>
              <a:rPr lang="en-US" sz="2400" b="1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1" i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thông</a:t>
            </a:r>
            <a:r>
              <a:rPr lang="en-US" sz="2400" b="1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tin</a:t>
            </a:r>
            <a:endParaRPr sz="2400" b="1" i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6CBFE3-AB30-38EF-EA03-D160CF59490E}"/>
              </a:ext>
            </a:extLst>
          </p:cNvPr>
          <p:cNvSpPr txBox="1"/>
          <p:nvPr/>
        </p:nvSpPr>
        <p:spPr>
          <a:xfrm>
            <a:off x="1600200" y="1712894"/>
            <a:ext cx="10064750" cy="459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800" dirty="0" err="1">
                <a:latin typeface="Muli Bold" panose="020B0604020202020204" charset="0"/>
              </a:rPr>
              <a:t>Màn</a:t>
            </a:r>
            <a:r>
              <a:rPr lang="en-US" sz="1800" dirty="0">
                <a:latin typeface="Muli Bold" panose="020B0604020202020204" charset="0"/>
              </a:rPr>
              <a:t> </a:t>
            </a:r>
            <a:r>
              <a:rPr lang="en-US" sz="1800" dirty="0" err="1">
                <a:latin typeface="Muli Bold" panose="020B0604020202020204" charset="0"/>
              </a:rPr>
              <a:t>hình</a:t>
            </a:r>
            <a:r>
              <a:rPr lang="en-US" sz="1800" dirty="0">
                <a:latin typeface="Muli Bold" panose="020B0604020202020204" charset="0"/>
              </a:rPr>
              <a:t> </a:t>
            </a:r>
            <a:r>
              <a:rPr lang="en-US" sz="1800" dirty="0" err="1">
                <a:latin typeface="Muli Bold" panose="020B0604020202020204" charset="0"/>
              </a:rPr>
              <a:t>trò</a:t>
            </a:r>
            <a:r>
              <a:rPr lang="en-US" sz="1800" dirty="0">
                <a:latin typeface="Muli Bold" panose="020B0604020202020204" charset="0"/>
              </a:rPr>
              <a:t> </a:t>
            </a:r>
            <a:r>
              <a:rPr lang="en-US" dirty="0" err="1">
                <a:latin typeface="Muli Bold" panose="020B0604020202020204" charset="0"/>
              </a:rPr>
              <a:t>chơi</a:t>
            </a:r>
            <a:r>
              <a:rPr lang="en-US" dirty="0">
                <a:latin typeface="Muli Bold" panose="020B0604020202020204" charset="0"/>
              </a:rPr>
              <a:t>:</a:t>
            </a:r>
            <a:endParaRPr lang="en-US" sz="1800" dirty="0">
              <a:latin typeface="Muli Bold" panose="020B060402020202020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4744807-AF07-BD73-8536-9583EBB44B0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8"/>
          <a:stretch/>
        </p:blipFill>
        <p:spPr bwMode="auto">
          <a:xfrm>
            <a:off x="1124139" y="2954411"/>
            <a:ext cx="7964409" cy="371127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0C8B431-811E-68B5-229A-224A3B3A3239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8" t="-2" b="2"/>
          <a:stretch/>
        </p:blipFill>
        <p:spPr bwMode="auto">
          <a:xfrm>
            <a:off x="9326870" y="2988252"/>
            <a:ext cx="7830323" cy="364882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26485034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4"/>
          <p:cNvGrpSpPr/>
          <p:nvPr/>
        </p:nvGrpSpPr>
        <p:grpSpPr>
          <a:xfrm rot="10800000">
            <a:off x="-1637617" y="297889"/>
            <a:ext cx="6008000" cy="1066800"/>
            <a:chOff x="0" y="0"/>
            <a:chExt cx="42746660" cy="5372100"/>
          </a:xfrm>
          <a:gradFill flip="none" rotWithShape="1">
            <a:gsLst>
              <a:gs pos="0">
                <a:srgbClr val="038CB4"/>
              </a:gs>
              <a:gs pos="100000">
                <a:srgbClr val="00E0F9"/>
              </a:gs>
            </a:gsLst>
            <a:lin ang="8100000" scaled="1"/>
            <a:tileRect/>
          </a:gradFill>
        </p:grpSpPr>
        <p:sp>
          <p:nvSpPr>
            <p:cNvPr id="12" name="Freeform 5"/>
            <p:cNvSpPr/>
            <p:nvPr/>
          </p:nvSpPr>
          <p:spPr>
            <a:xfrm>
              <a:off x="0" y="0"/>
              <a:ext cx="42746659" cy="5372100"/>
            </a:xfrm>
            <a:custGeom>
              <a:avLst/>
              <a:gdLst/>
              <a:ahLst/>
              <a:cxnLst/>
              <a:rect l="l" t="t" r="r" b="b"/>
              <a:pathLst>
                <a:path w="42746659" h="5372100">
                  <a:moveTo>
                    <a:pt x="41195991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1195991" y="5372100"/>
                  </a:lnTo>
                  <a:lnTo>
                    <a:pt x="42746659" y="2686050"/>
                  </a:lnTo>
                  <a:lnTo>
                    <a:pt x="41195991" y="0"/>
                  </a:lnTo>
                  <a:close/>
                </a:path>
              </a:pathLst>
            </a:custGeom>
            <a:grpFill/>
          </p:spPr>
        </p:sp>
      </p:grpSp>
      <p:sp>
        <p:nvSpPr>
          <p:cNvPr id="4" name="TextBox 3"/>
          <p:cNvSpPr txBox="1"/>
          <p:nvPr/>
        </p:nvSpPr>
        <p:spPr>
          <a:xfrm>
            <a:off x="965702" y="409204"/>
            <a:ext cx="26995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+mj-lt"/>
              </a:rPr>
              <a:t>PHẦN 04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814603" y="2054178"/>
            <a:ext cx="6073508" cy="20793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9600" b="1" dirty="0">
                <a:latin typeface="+mj-lt"/>
              </a:rPr>
              <a:t>KẾT LUẬN</a:t>
            </a:r>
          </a:p>
        </p:txBody>
      </p:sp>
      <p:sp>
        <p:nvSpPr>
          <p:cNvPr id="5" name="Hexagon 4"/>
          <p:cNvSpPr/>
          <p:nvPr/>
        </p:nvSpPr>
        <p:spPr>
          <a:xfrm>
            <a:off x="10134600" y="3162300"/>
            <a:ext cx="5181600" cy="4418428"/>
          </a:xfrm>
          <a:prstGeom prst="hexagon">
            <a:avLst/>
          </a:prstGeom>
          <a:gradFill flip="none" rotWithShape="1">
            <a:gsLst>
              <a:gs pos="0">
                <a:srgbClr val="03A6C9"/>
              </a:gs>
              <a:gs pos="100000">
                <a:srgbClr val="01DDF6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Hexagon 36"/>
          <p:cNvSpPr/>
          <p:nvPr/>
        </p:nvSpPr>
        <p:spPr>
          <a:xfrm>
            <a:off x="10363200" y="3314700"/>
            <a:ext cx="4800600" cy="4113628"/>
          </a:xfrm>
          <a:prstGeom prst="hexag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Hexagon 37"/>
          <p:cNvSpPr/>
          <p:nvPr/>
        </p:nvSpPr>
        <p:spPr>
          <a:xfrm>
            <a:off x="10515600" y="3468272"/>
            <a:ext cx="4495800" cy="3808828"/>
          </a:xfrm>
          <a:prstGeom prst="hexagon">
            <a:avLst/>
          </a:prstGeom>
          <a:blipFill>
            <a:blip r:embed="rId3"/>
            <a:stretch>
              <a:fillRect l="-38082" r="-3808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Hexagon 39"/>
          <p:cNvSpPr/>
          <p:nvPr/>
        </p:nvSpPr>
        <p:spPr>
          <a:xfrm>
            <a:off x="14311593" y="938023"/>
            <a:ext cx="5181600" cy="4418428"/>
          </a:xfrm>
          <a:prstGeom prst="hexagon">
            <a:avLst/>
          </a:prstGeom>
          <a:gradFill flip="none" rotWithShape="1">
            <a:gsLst>
              <a:gs pos="0">
                <a:srgbClr val="03A6C9"/>
              </a:gs>
              <a:gs pos="100000">
                <a:srgbClr val="01DDF6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Hexagon 40"/>
          <p:cNvSpPr/>
          <p:nvPr/>
        </p:nvSpPr>
        <p:spPr>
          <a:xfrm>
            <a:off x="14540193" y="1090423"/>
            <a:ext cx="4800600" cy="4113628"/>
          </a:xfrm>
          <a:prstGeom prst="hexag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Hexagon 41"/>
          <p:cNvSpPr/>
          <p:nvPr/>
        </p:nvSpPr>
        <p:spPr>
          <a:xfrm>
            <a:off x="14692593" y="1243995"/>
            <a:ext cx="4495800" cy="3808828"/>
          </a:xfrm>
          <a:prstGeom prst="hexagon">
            <a:avLst/>
          </a:prstGeom>
          <a:blipFill>
            <a:blip r:embed="rId4"/>
            <a:stretch>
              <a:fillRect l="-38082" r="-3808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Hexagon 43"/>
          <p:cNvSpPr/>
          <p:nvPr/>
        </p:nvSpPr>
        <p:spPr>
          <a:xfrm>
            <a:off x="14291214" y="5429386"/>
            <a:ext cx="5181600" cy="4418428"/>
          </a:xfrm>
          <a:prstGeom prst="hexagon">
            <a:avLst/>
          </a:prstGeom>
          <a:gradFill flip="none" rotWithShape="1">
            <a:gsLst>
              <a:gs pos="0">
                <a:srgbClr val="03A6C9"/>
              </a:gs>
              <a:gs pos="100000">
                <a:srgbClr val="01DDF6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Hexagon 44"/>
          <p:cNvSpPr/>
          <p:nvPr/>
        </p:nvSpPr>
        <p:spPr>
          <a:xfrm>
            <a:off x="14519814" y="5581786"/>
            <a:ext cx="4800600" cy="4113628"/>
          </a:xfrm>
          <a:prstGeom prst="hexag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Hexagon 45"/>
          <p:cNvSpPr/>
          <p:nvPr/>
        </p:nvSpPr>
        <p:spPr>
          <a:xfrm>
            <a:off x="14672214" y="5735358"/>
            <a:ext cx="4495800" cy="3808828"/>
          </a:xfrm>
          <a:prstGeom prst="hexagon">
            <a:avLst/>
          </a:prstGeom>
          <a:blipFill>
            <a:blip r:embed="rId5"/>
            <a:srcRect/>
            <a:stretch>
              <a:fillRect l="-39012" t="2741" r="-37152" b="274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8" y="4868746"/>
            <a:ext cx="18318816" cy="5418255"/>
          </a:xfrm>
          <a:prstGeom prst="rect">
            <a:avLst/>
          </a:prstGeom>
        </p:spPr>
      </p:pic>
      <p:sp>
        <p:nvSpPr>
          <p:cNvPr id="24" name="Google Shape;120;p4"/>
          <p:cNvSpPr txBox="1"/>
          <p:nvPr/>
        </p:nvSpPr>
        <p:spPr>
          <a:xfrm>
            <a:off x="124006" y="9512529"/>
            <a:ext cx="3381194" cy="507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spAutoFit/>
          </a:bodyPr>
          <a:lstStyle/>
          <a:p>
            <a:r>
              <a:rPr lang="en-US" sz="2400" b="1" i="1" dirty="0" err="1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Đồ</a:t>
            </a:r>
            <a:r>
              <a:rPr lang="en-US" sz="2400" b="1" i="1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 </a:t>
            </a:r>
            <a:r>
              <a:rPr lang="en-US" sz="2400" b="1" i="1" dirty="0" err="1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án</a:t>
            </a:r>
            <a:r>
              <a:rPr lang="en-US" sz="2400" b="1" i="1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 </a:t>
            </a:r>
            <a:r>
              <a:rPr lang="en-US" sz="2400" b="1" i="1" dirty="0" err="1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tốt</a:t>
            </a:r>
            <a:r>
              <a:rPr lang="en-US" sz="2400" b="1" i="1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 </a:t>
            </a:r>
            <a:r>
              <a:rPr lang="en-US" sz="2400" b="1" i="1" dirty="0" err="1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nghiệp</a:t>
            </a:r>
            <a:endParaRPr sz="2400" b="1" i="1" dirty="0">
              <a:solidFill>
                <a:schemeClr val="lt1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120;p4"/>
          <p:cNvSpPr txBox="1"/>
          <p:nvPr/>
        </p:nvSpPr>
        <p:spPr>
          <a:xfrm>
            <a:off x="6421603" y="9486228"/>
            <a:ext cx="5444793" cy="507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spAutoFit/>
          </a:bodyPr>
          <a:lstStyle/>
          <a:p>
            <a:pPr algn="ctr"/>
            <a:r>
              <a:rPr lang="en-US" sz="2400" b="1" i="1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Hà </a:t>
            </a:r>
            <a:r>
              <a:rPr lang="en-US" sz="2400" b="1" i="1" dirty="0" err="1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Nội</a:t>
            </a:r>
            <a:r>
              <a:rPr lang="en-US" sz="2400" b="1" i="1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, </a:t>
            </a:r>
            <a:r>
              <a:rPr lang="en-US" sz="2400" b="1" i="1" dirty="0" err="1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ngày</a:t>
            </a:r>
            <a:r>
              <a:rPr lang="en-US" sz="2400" b="1" i="1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 29 </a:t>
            </a:r>
            <a:r>
              <a:rPr lang="en-US" sz="2400" b="1" i="1" dirty="0" err="1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tháng</a:t>
            </a:r>
            <a:r>
              <a:rPr lang="en-US" sz="2400" b="1" i="1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 05 </a:t>
            </a:r>
            <a:r>
              <a:rPr lang="en-US" sz="2400" b="1" i="1" dirty="0" err="1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năm</a:t>
            </a:r>
            <a:r>
              <a:rPr lang="en-US" sz="2400" b="1" i="1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 2024</a:t>
            </a:r>
            <a:endParaRPr sz="2400" b="1" i="1" dirty="0">
              <a:solidFill>
                <a:schemeClr val="lt1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120;p4"/>
          <p:cNvSpPr txBox="1"/>
          <p:nvPr/>
        </p:nvSpPr>
        <p:spPr>
          <a:xfrm>
            <a:off x="14381630" y="9469011"/>
            <a:ext cx="3944294" cy="507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spAutoFit/>
          </a:bodyPr>
          <a:lstStyle/>
          <a:p>
            <a:pPr algn="r"/>
            <a:r>
              <a:rPr lang="en-US" sz="2400" b="1" i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Khoa công nghệ thông tin</a:t>
            </a:r>
            <a:endParaRPr sz="2400" b="1" i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5660478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251;p11"/>
          <p:cNvPicPr preferRelativeResize="0"/>
          <p:nvPr/>
        </p:nvPicPr>
        <p:blipFill rotWithShape="1">
          <a:blip r:embed="rId3">
            <a:alphaModFix/>
          </a:blip>
          <a:srcRect t="21371"/>
          <a:stretch/>
        </p:blipFill>
        <p:spPr>
          <a:xfrm>
            <a:off x="0" y="3735621"/>
            <a:ext cx="18288000" cy="6551379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11"/>
          <p:cNvSpPr/>
          <p:nvPr/>
        </p:nvSpPr>
        <p:spPr>
          <a:xfrm>
            <a:off x="1628497" y="204790"/>
            <a:ext cx="15603911" cy="1187752"/>
          </a:xfrm>
          <a:prstGeom prst="rect">
            <a:avLst/>
          </a:prstGeom>
          <a:gradFill>
            <a:gsLst>
              <a:gs pos="53000">
                <a:srgbClr val="00DBEA"/>
              </a:gs>
              <a:gs pos="97917">
                <a:srgbClr val="EEEBE4">
                  <a:alpha val="0"/>
                </a:srgbClr>
              </a:gs>
              <a:gs pos="0">
                <a:srgbClr val="EEEBE4">
                  <a:alpha val="0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137138" tIns="68550" rIns="137138" bIns="68550" anchor="ctr" anchorCtr="0">
            <a:noAutofit/>
          </a:bodyPr>
          <a:lstStyle/>
          <a:p>
            <a:pPr algn="ctr"/>
            <a:r>
              <a:rPr lang="en-US" sz="4800" b="1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KẾT LUẬN</a:t>
            </a:r>
            <a:endParaRPr sz="4800" b="1">
              <a:solidFill>
                <a:srgbClr val="2F549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Google Shape;257;p11"/>
          <p:cNvSpPr txBox="1"/>
          <p:nvPr/>
        </p:nvSpPr>
        <p:spPr>
          <a:xfrm>
            <a:off x="1143000" y="1392542"/>
            <a:ext cx="16771494" cy="600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spAutoFit/>
          </a:bodyPr>
          <a:lstStyle/>
          <a:p>
            <a:r>
              <a:rPr lang="en-US" sz="3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		     KẾT QUẢ ĐẠT ĐƯỢC</a:t>
            </a:r>
            <a:r>
              <a:rPr lang="vi-VN" sz="3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			</a:t>
            </a:r>
            <a:r>
              <a:rPr lang="en-US" sz="3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                             </a:t>
            </a:r>
            <a:r>
              <a:rPr lang="vi-VN" sz="3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		HƯỚNG PHÁT TRIỂN</a:t>
            </a:r>
            <a:endParaRPr sz="2700" b="1" dirty="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" name="Google Shape;258;p11"/>
          <p:cNvSpPr txBox="1"/>
          <p:nvPr/>
        </p:nvSpPr>
        <p:spPr>
          <a:xfrm>
            <a:off x="838200" y="2171700"/>
            <a:ext cx="8991600" cy="5524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spAutoFit/>
          </a:bodyPr>
          <a:lstStyle/>
          <a:p>
            <a:pPr marL="457200" indent="-457200">
              <a:lnSpc>
                <a:spcPts val="4200"/>
              </a:lnSpc>
              <a:buFont typeface="Wingdings" panose="05000000000000000000" pitchFamily="2" charset="2"/>
              <a:buChar char="ü"/>
            </a:pPr>
            <a:r>
              <a:rPr lang="en-US" sz="3000" dirty="0" err="1">
                <a:latin typeface="Muli Bold" panose="020B0604020202020204" charset="0"/>
              </a:rPr>
              <a:t>Xây</a:t>
            </a:r>
            <a:r>
              <a:rPr lang="en-US" sz="3000" dirty="0">
                <a:latin typeface="Muli Bold" panose="020B0604020202020204" charset="0"/>
              </a:rPr>
              <a:t> </a:t>
            </a:r>
            <a:r>
              <a:rPr lang="en-US" sz="3000" dirty="0" err="1">
                <a:latin typeface="Muli Bold" panose="020B0604020202020204" charset="0"/>
              </a:rPr>
              <a:t>dựng</a:t>
            </a:r>
            <a:r>
              <a:rPr lang="en-US" sz="3000" dirty="0">
                <a:latin typeface="Muli Bold" panose="020B0604020202020204" charset="0"/>
              </a:rPr>
              <a:t> </a:t>
            </a:r>
            <a:r>
              <a:rPr lang="en-US" sz="3000" dirty="0" err="1">
                <a:latin typeface="Muli Bold" panose="020B0604020202020204" charset="0"/>
              </a:rPr>
              <a:t>thành</a:t>
            </a:r>
            <a:r>
              <a:rPr lang="en-US" sz="3000" dirty="0">
                <a:latin typeface="Muli Bold" panose="020B0604020202020204" charset="0"/>
              </a:rPr>
              <a:t> </a:t>
            </a:r>
            <a:r>
              <a:rPr lang="en-US" sz="3000" dirty="0" err="1">
                <a:latin typeface="Muli Bold" panose="020B0604020202020204" charset="0"/>
              </a:rPr>
              <a:t>công</a:t>
            </a:r>
            <a:r>
              <a:rPr lang="en-US" sz="3000" dirty="0">
                <a:latin typeface="Muli Bold" panose="020B0604020202020204" charset="0"/>
              </a:rPr>
              <a:t> </a:t>
            </a:r>
            <a:r>
              <a:rPr lang="en-US" sz="3000" dirty="0" err="1">
                <a:latin typeface="Muli Bold" panose="020B0604020202020204" charset="0"/>
              </a:rPr>
              <a:t>ứng</a:t>
            </a:r>
            <a:r>
              <a:rPr lang="en-US" sz="3000" dirty="0">
                <a:latin typeface="Muli Bold" panose="020B0604020202020204" charset="0"/>
              </a:rPr>
              <a:t> </a:t>
            </a:r>
            <a:r>
              <a:rPr lang="en-US" sz="3000" dirty="0" err="1">
                <a:latin typeface="Muli Bold" panose="020B0604020202020204" charset="0"/>
              </a:rPr>
              <a:t>dụng</a:t>
            </a:r>
            <a:r>
              <a:rPr lang="en-US" sz="3000" dirty="0">
                <a:latin typeface="Muli Bold" panose="020B0604020202020204" charset="0"/>
              </a:rPr>
              <a:t> game </a:t>
            </a:r>
            <a:r>
              <a:rPr lang="en-US" sz="3000" dirty="0" err="1">
                <a:latin typeface="Muli Bold" panose="020B0604020202020204" charset="0"/>
              </a:rPr>
              <a:t>cơ</a:t>
            </a:r>
            <a:r>
              <a:rPr lang="en-US" sz="3000" dirty="0">
                <a:latin typeface="Muli Bold" panose="020B0604020202020204" charset="0"/>
              </a:rPr>
              <a:t> </a:t>
            </a:r>
            <a:r>
              <a:rPr lang="en-US" sz="3000" dirty="0" err="1">
                <a:latin typeface="Muli Bold" panose="020B0604020202020204" charset="0"/>
              </a:rPr>
              <a:t>bản</a:t>
            </a:r>
            <a:r>
              <a:rPr lang="en-US" sz="3000" dirty="0">
                <a:latin typeface="Muli Bold" panose="020B0604020202020204" charset="0"/>
              </a:rPr>
              <a:t>, </a:t>
            </a:r>
            <a:r>
              <a:rPr lang="en-US" sz="3000" dirty="0" err="1">
                <a:latin typeface="Muli Bold" panose="020B0604020202020204" charset="0"/>
              </a:rPr>
              <a:t>hiểu</a:t>
            </a:r>
            <a:r>
              <a:rPr lang="en-US" sz="3000" dirty="0">
                <a:latin typeface="Muli Bold" panose="020B0604020202020204" charset="0"/>
              </a:rPr>
              <a:t> </a:t>
            </a:r>
            <a:r>
              <a:rPr lang="en-US" sz="3000" dirty="0" err="1">
                <a:latin typeface="Muli Bold" panose="020B0604020202020204" charset="0"/>
              </a:rPr>
              <a:t>được</a:t>
            </a:r>
            <a:r>
              <a:rPr lang="en-US" sz="3000" dirty="0">
                <a:latin typeface="Muli Bold" panose="020B0604020202020204" charset="0"/>
              </a:rPr>
              <a:t> </a:t>
            </a:r>
            <a:r>
              <a:rPr lang="en-US" sz="3000" dirty="0" err="1">
                <a:latin typeface="Muli Bold" panose="020B0604020202020204" charset="0"/>
              </a:rPr>
              <a:t>quy</a:t>
            </a:r>
            <a:r>
              <a:rPr lang="en-US" sz="3000" dirty="0">
                <a:latin typeface="Muli Bold" panose="020B0604020202020204" charset="0"/>
              </a:rPr>
              <a:t> </a:t>
            </a:r>
            <a:r>
              <a:rPr lang="en-US" sz="3000" dirty="0" err="1">
                <a:latin typeface="Muli Bold" panose="020B0604020202020204" charset="0"/>
              </a:rPr>
              <a:t>trình</a:t>
            </a:r>
            <a:r>
              <a:rPr lang="en-US" sz="3000" dirty="0">
                <a:latin typeface="Muli Bold" panose="020B0604020202020204" charset="0"/>
              </a:rPr>
              <a:t> </a:t>
            </a:r>
            <a:r>
              <a:rPr lang="en-US" sz="3000" dirty="0" err="1">
                <a:latin typeface="Muli Bold" panose="020B0604020202020204" charset="0"/>
              </a:rPr>
              <a:t>phát</a:t>
            </a:r>
            <a:r>
              <a:rPr lang="en-US" sz="3000" dirty="0">
                <a:latin typeface="Muli Bold" panose="020B0604020202020204" charset="0"/>
              </a:rPr>
              <a:t> </a:t>
            </a:r>
            <a:r>
              <a:rPr lang="en-US" sz="3000" dirty="0" err="1">
                <a:latin typeface="Muli Bold" panose="020B0604020202020204" charset="0"/>
              </a:rPr>
              <a:t>triển</a:t>
            </a:r>
            <a:r>
              <a:rPr lang="en-US" sz="3000" dirty="0">
                <a:latin typeface="Muli Bold" panose="020B0604020202020204" charset="0"/>
              </a:rPr>
              <a:t> </a:t>
            </a:r>
            <a:r>
              <a:rPr lang="en-US" sz="3000" dirty="0" err="1">
                <a:latin typeface="Muli Bold" panose="020B0604020202020204" charset="0"/>
              </a:rPr>
              <a:t>một</a:t>
            </a:r>
            <a:r>
              <a:rPr lang="en-US" sz="3000" dirty="0">
                <a:latin typeface="Muli Bold" panose="020B0604020202020204" charset="0"/>
              </a:rPr>
              <a:t> </a:t>
            </a:r>
            <a:r>
              <a:rPr lang="en-US" sz="3000" dirty="0" err="1">
                <a:latin typeface="Muli Bold" panose="020B0604020202020204" charset="0"/>
              </a:rPr>
              <a:t>tựa</a:t>
            </a:r>
            <a:r>
              <a:rPr lang="en-US" sz="3000" dirty="0">
                <a:latin typeface="Muli Bold" panose="020B0604020202020204" charset="0"/>
              </a:rPr>
              <a:t> game.</a:t>
            </a:r>
          </a:p>
          <a:p>
            <a:pPr marL="457200" indent="-457200">
              <a:lnSpc>
                <a:spcPts val="4200"/>
              </a:lnSpc>
              <a:buFont typeface="Wingdings" panose="05000000000000000000" pitchFamily="2" charset="2"/>
              <a:buChar char="ü"/>
            </a:pPr>
            <a:r>
              <a:rPr lang="en-US" sz="3000" dirty="0" err="1">
                <a:latin typeface="Muli Bold" panose="020B0604020202020204" charset="0"/>
              </a:rPr>
              <a:t>Tạo</a:t>
            </a:r>
            <a:r>
              <a:rPr lang="en-US" sz="3000" dirty="0">
                <a:latin typeface="Muli Bold" panose="020B0604020202020204" charset="0"/>
              </a:rPr>
              <a:t> </a:t>
            </a:r>
            <a:r>
              <a:rPr lang="en-US" sz="3000" dirty="0" err="1">
                <a:latin typeface="Muli Bold" panose="020B0604020202020204" charset="0"/>
              </a:rPr>
              <a:t>ra</a:t>
            </a:r>
            <a:r>
              <a:rPr lang="en-US" sz="3000" dirty="0">
                <a:latin typeface="Muli Bold" panose="020B0604020202020204" charset="0"/>
              </a:rPr>
              <a:t> </a:t>
            </a:r>
            <a:r>
              <a:rPr lang="en-US" sz="3000" dirty="0" err="1">
                <a:latin typeface="Muli Bold" panose="020B0604020202020204" charset="0"/>
              </a:rPr>
              <a:t>các</a:t>
            </a:r>
            <a:r>
              <a:rPr lang="en-US" sz="3000" dirty="0">
                <a:latin typeface="Muli Bold" panose="020B0604020202020204" charset="0"/>
              </a:rPr>
              <a:t> </a:t>
            </a:r>
            <a:r>
              <a:rPr lang="en-US" sz="3000" dirty="0" err="1">
                <a:latin typeface="Muli Bold" panose="020B0604020202020204" charset="0"/>
              </a:rPr>
              <a:t>cảnh</a:t>
            </a:r>
            <a:r>
              <a:rPr lang="en-US" sz="3000" dirty="0">
                <a:latin typeface="Muli Bold" panose="020B0604020202020204" charset="0"/>
              </a:rPr>
              <a:t> </a:t>
            </a:r>
            <a:r>
              <a:rPr lang="en-US" sz="3000" dirty="0" err="1">
                <a:latin typeface="Muli Bold" panose="020B0604020202020204" charset="0"/>
              </a:rPr>
              <a:t>vật</a:t>
            </a:r>
            <a:r>
              <a:rPr lang="en-US" sz="3000" dirty="0">
                <a:latin typeface="Muli Bold" panose="020B0604020202020204" charset="0"/>
              </a:rPr>
              <a:t> </a:t>
            </a:r>
            <a:r>
              <a:rPr lang="en-US" sz="3000" dirty="0" err="1">
                <a:latin typeface="Muli Bold" panose="020B0604020202020204" charset="0"/>
              </a:rPr>
              <a:t>đẹp</a:t>
            </a:r>
            <a:r>
              <a:rPr lang="en-US" sz="3000" dirty="0">
                <a:latin typeface="Muli Bold" panose="020B0604020202020204" charset="0"/>
              </a:rPr>
              <a:t> </a:t>
            </a:r>
            <a:r>
              <a:rPr lang="en-US" sz="3000" dirty="0" err="1">
                <a:latin typeface="Muli Bold" panose="020B0604020202020204" charset="0"/>
              </a:rPr>
              <a:t>mắt</a:t>
            </a:r>
            <a:r>
              <a:rPr lang="en-US" sz="3000" dirty="0">
                <a:latin typeface="Muli Bold" panose="020B0604020202020204" charset="0"/>
              </a:rPr>
              <a:t>, </a:t>
            </a:r>
            <a:r>
              <a:rPr lang="en-US" sz="3000" dirty="0" err="1">
                <a:latin typeface="Muli Bold" panose="020B0604020202020204" charset="0"/>
              </a:rPr>
              <a:t>thiết</a:t>
            </a:r>
            <a:r>
              <a:rPr lang="en-US" sz="3000" dirty="0">
                <a:latin typeface="Muli Bold" panose="020B0604020202020204" charset="0"/>
              </a:rPr>
              <a:t> </a:t>
            </a:r>
            <a:r>
              <a:rPr lang="en-US" sz="3000" dirty="0" err="1">
                <a:latin typeface="Muli Bold" panose="020B0604020202020204" charset="0"/>
              </a:rPr>
              <a:t>kế</a:t>
            </a:r>
            <a:r>
              <a:rPr lang="en-US" sz="3000" dirty="0">
                <a:latin typeface="Muli Bold" panose="020B0604020202020204" charset="0"/>
              </a:rPr>
              <a:t> </a:t>
            </a:r>
            <a:r>
              <a:rPr lang="en-US" sz="3000" dirty="0" err="1">
                <a:latin typeface="Muli Bold" panose="020B0604020202020204" charset="0"/>
              </a:rPr>
              <a:t>nhân</a:t>
            </a:r>
            <a:r>
              <a:rPr lang="en-US" sz="3000" dirty="0">
                <a:latin typeface="Muli Bold" panose="020B0604020202020204" charset="0"/>
              </a:rPr>
              <a:t> </a:t>
            </a:r>
            <a:r>
              <a:rPr lang="en-US" sz="3000" dirty="0" err="1">
                <a:latin typeface="Muli Bold" panose="020B0604020202020204" charset="0"/>
              </a:rPr>
              <a:t>vật</a:t>
            </a:r>
            <a:r>
              <a:rPr lang="en-US" sz="3000" dirty="0">
                <a:latin typeface="Muli Bold" panose="020B0604020202020204" charset="0"/>
              </a:rPr>
              <a:t> </a:t>
            </a:r>
            <a:r>
              <a:rPr lang="en-US" sz="3000" dirty="0" err="1">
                <a:latin typeface="Muli Bold" panose="020B0604020202020204" charset="0"/>
              </a:rPr>
              <a:t>độc</a:t>
            </a:r>
            <a:r>
              <a:rPr lang="en-US" sz="3000" dirty="0">
                <a:latin typeface="Muli Bold" panose="020B0604020202020204" charset="0"/>
              </a:rPr>
              <a:t> </a:t>
            </a:r>
            <a:r>
              <a:rPr lang="en-US" sz="3000" dirty="0" err="1">
                <a:latin typeface="Muli Bold" panose="020B0604020202020204" charset="0"/>
              </a:rPr>
              <a:t>đáo</a:t>
            </a:r>
            <a:r>
              <a:rPr lang="en-US" sz="3000" dirty="0">
                <a:latin typeface="Muli Bold" panose="020B0604020202020204" charset="0"/>
              </a:rPr>
              <a:t> </a:t>
            </a:r>
            <a:r>
              <a:rPr lang="en-US" sz="3000" dirty="0" err="1">
                <a:latin typeface="Muli Bold" panose="020B0604020202020204" charset="0"/>
              </a:rPr>
              <a:t>và</a:t>
            </a:r>
            <a:r>
              <a:rPr lang="en-US" sz="3000" dirty="0">
                <a:latin typeface="Muli Bold" panose="020B0604020202020204" charset="0"/>
              </a:rPr>
              <a:t> </a:t>
            </a:r>
            <a:r>
              <a:rPr lang="en-US" sz="3000" dirty="0" err="1">
                <a:latin typeface="Muli Bold" panose="020B0604020202020204" charset="0"/>
              </a:rPr>
              <a:t>tối</a:t>
            </a:r>
            <a:r>
              <a:rPr lang="en-US" sz="3000" dirty="0">
                <a:latin typeface="Muli Bold" panose="020B0604020202020204" charset="0"/>
              </a:rPr>
              <a:t> </a:t>
            </a:r>
            <a:r>
              <a:rPr lang="en-US" sz="3000" dirty="0" err="1">
                <a:latin typeface="Muli Bold" panose="020B0604020202020204" charset="0"/>
              </a:rPr>
              <a:t>ưu</a:t>
            </a:r>
            <a:r>
              <a:rPr lang="en-US" sz="3000" dirty="0">
                <a:latin typeface="Muli Bold" panose="020B0604020202020204" charset="0"/>
              </a:rPr>
              <a:t> </a:t>
            </a:r>
            <a:r>
              <a:rPr lang="en-US" sz="3000" dirty="0" err="1">
                <a:latin typeface="Muli Bold" panose="020B0604020202020204" charset="0"/>
              </a:rPr>
              <a:t>hóa</a:t>
            </a:r>
            <a:r>
              <a:rPr lang="en-US" sz="3000" dirty="0">
                <a:latin typeface="Muli Bold" panose="020B0604020202020204" charset="0"/>
              </a:rPr>
              <a:t> </a:t>
            </a:r>
            <a:r>
              <a:rPr lang="en-US" sz="3000" dirty="0" err="1">
                <a:latin typeface="Muli Bold" panose="020B0604020202020204" charset="0"/>
              </a:rPr>
              <a:t>hiệu</a:t>
            </a:r>
            <a:r>
              <a:rPr lang="en-US" sz="3000" dirty="0">
                <a:latin typeface="Muli Bold" panose="020B0604020202020204" charset="0"/>
              </a:rPr>
              <a:t> </a:t>
            </a:r>
            <a:r>
              <a:rPr lang="en-US" sz="3000" dirty="0" err="1">
                <a:latin typeface="Muli Bold" panose="020B0604020202020204" charset="0"/>
              </a:rPr>
              <a:t>suất</a:t>
            </a:r>
            <a:r>
              <a:rPr lang="en-US" sz="3000" dirty="0">
                <a:latin typeface="Muli Bold" panose="020B0604020202020204" charset="0"/>
              </a:rPr>
              <a:t> </a:t>
            </a:r>
            <a:r>
              <a:rPr lang="en-US" sz="3000" dirty="0" err="1">
                <a:latin typeface="Muli Bold" panose="020B0604020202020204" charset="0"/>
              </a:rPr>
              <a:t>hiệu</a:t>
            </a:r>
            <a:r>
              <a:rPr lang="en-US" sz="3000" dirty="0">
                <a:latin typeface="Muli Bold" panose="020B0604020202020204" charset="0"/>
              </a:rPr>
              <a:t> </a:t>
            </a:r>
            <a:r>
              <a:rPr lang="en-US" sz="3000" dirty="0" err="1">
                <a:latin typeface="Muli Bold" panose="020B0604020202020204" charset="0"/>
              </a:rPr>
              <a:t>quả</a:t>
            </a:r>
            <a:r>
              <a:rPr lang="en-US" sz="3000" dirty="0">
                <a:latin typeface="Muli Bold" panose="020B0604020202020204" charset="0"/>
              </a:rPr>
              <a:t>.</a:t>
            </a:r>
          </a:p>
          <a:p>
            <a:pPr marL="457200" indent="-457200">
              <a:lnSpc>
                <a:spcPts val="4200"/>
              </a:lnSpc>
              <a:buFont typeface="Wingdings" panose="05000000000000000000" pitchFamily="2" charset="2"/>
              <a:buChar char="ü"/>
            </a:pPr>
            <a:r>
              <a:rPr lang="en-US" sz="3000" dirty="0" err="1">
                <a:latin typeface="Muli Bold" panose="020B0604020202020204" charset="0"/>
              </a:rPr>
              <a:t>Học</a:t>
            </a:r>
            <a:r>
              <a:rPr lang="en-US" sz="3000" dirty="0">
                <a:latin typeface="Muli Bold" panose="020B0604020202020204" charset="0"/>
              </a:rPr>
              <a:t> </a:t>
            </a:r>
            <a:r>
              <a:rPr lang="en-US" sz="3000" dirty="0" err="1">
                <a:latin typeface="Muli Bold" panose="020B0604020202020204" charset="0"/>
              </a:rPr>
              <a:t>được</a:t>
            </a:r>
            <a:r>
              <a:rPr lang="en-US" sz="3000" dirty="0">
                <a:latin typeface="Muli Bold" panose="020B0604020202020204" charset="0"/>
              </a:rPr>
              <a:t> </a:t>
            </a:r>
            <a:r>
              <a:rPr lang="en-US" sz="3000" dirty="0" err="1">
                <a:latin typeface="Muli Bold" panose="020B0604020202020204" charset="0"/>
              </a:rPr>
              <a:t>cách</a:t>
            </a:r>
            <a:r>
              <a:rPr lang="en-US" sz="3000" dirty="0">
                <a:latin typeface="Muli Bold" panose="020B0604020202020204" charset="0"/>
              </a:rPr>
              <a:t> </a:t>
            </a:r>
            <a:r>
              <a:rPr lang="en-US" sz="3000" dirty="0" err="1">
                <a:latin typeface="Muli Bold" panose="020B0604020202020204" charset="0"/>
              </a:rPr>
              <a:t>quản</a:t>
            </a:r>
            <a:r>
              <a:rPr lang="en-US" sz="3000" dirty="0">
                <a:latin typeface="Muli Bold" panose="020B0604020202020204" charset="0"/>
              </a:rPr>
              <a:t> </a:t>
            </a:r>
            <a:r>
              <a:rPr lang="en-US" sz="3000" dirty="0" err="1">
                <a:latin typeface="Muli Bold" panose="020B0604020202020204" charset="0"/>
              </a:rPr>
              <a:t>lý</a:t>
            </a:r>
            <a:r>
              <a:rPr lang="en-US" sz="3000" dirty="0">
                <a:latin typeface="Muli Bold" panose="020B0604020202020204" charset="0"/>
              </a:rPr>
              <a:t> </a:t>
            </a:r>
            <a:r>
              <a:rPr lang="en-US" sz="3000" dirty="0" err="1">
                <a:latin typeface="Muli Bold" panose="020B0604020202020204" charset="0"/>
              </a:rPr>
              <a:t>thời</a:t>
            </a:r>
            <a:r>
              <a:rPr lang="en-US" sz="3000" dirty="0">
                <a:latin typeface="Muli Bold" panose="020B0604020202020204" charset="0"/>
              </a:rPr>
              <a:t> </a:t>
            </a:r>
            <a:r>
              <a:rPr lang="en-US" sz="3000" dirty="0" err="1">
                <a:latin typeface="Muli Bold" panose="020B0604020202020204" charset="0"/>
              </a:rPr>
              <a:t>gian</a:t>
            </a:r>
            <a:r>
              <a:rPr lang="en-US" sz="3000" dirty="0">
                <a:latin typeface="Muli Bold" panose="020B0604020202020204" charset="0"/>
              </a:rPr>
              <a:t> </a:t>
            </a:r>
            <a:r>
              <a:rPr lang="en-US" sz="3000" dirty="0" err="1">
                <a:latin typeface="Muli Bold" panose="020B0604020202020204" charset="0"/>
              </a:rPr>
              <a:t>và</a:t>
            </a:r>
            <a:r>
              <a:rPr lang="en-US" sz="3000" dirty="0">
                <a:latin typeface="Muli Bold" panose="020B0604020202020204" charset="0"/>
              </a:rPr>
              <a:t> </a:t>
            </a:r>
            <a:r>
              <a:rPr lang="en-US" sz="3000" dirty="0" err="1">
                <a:latin typeface="Muli Bold" panose="020B0604020202020204" charset="0"/>
              </a:rPr>
              <a:t>tài</a:t>
            </a:r>
            <a:r>
              <a:rPr lang="en-US" sz="3000" dirty="0">
                <a:latin typeface="Muli Bold" panose="020B0604020202020204" charset="0"/>
              </a:rPr>
              <a:t> </a:t>
            </a:r>
            <a:r>
              <a:rPr lang="en-US" sz="3000" dirty="0" err="1">
                <a:latin typeface="Muli Bold" panose="020B0604020202020204" charset="0"/>
              </a:rPr>
              <a:t>nguyên</a:t>
            </a:r>
            <a:r>
              <a:rPr lang="en-US" sz="3000" dirty="0">
                <a:latin typeface="Muli Bold" panose="020B0604020202020204" charset="0"/>
              </a:rPr>
              <a:t> </a:t>
            </a:r>
            <a:r>
              <a:rPr lang="en-US" sz="3000" dirty="0" err="1">
                <a:latin typeface="Muli Bold" panose="020B0604020202020204" charset="0"/>
              </a:rPr>
              <a:t>một</a:t>
            </a:r>
            <a:r>
              <a:rPr lang="en-US" sz="3000" dirty="0">
                <a:latin typeface="Muli Bold" panose="020B0604020202020204" charset="0"/>
              </a:rPr>
              <a:t> </a:t>
            </a:r>
            <a:r>
              <a:rPr lang="en-US" sz="3000" dirty="0" err="1">
                <a:latin typeface="Muli Bold" panose="020B0604020202020204" charset="0"/>
              </a:rPr>
              <a:t>cách</a:t>
            </a:r>
            <a:r>
              <a:rPr lang="en-US" sz="3000" dirty="0">
                <a:latin typeface="Muli Bold" panose="020B0604020202020204" charset="0"/>
              </a:rPr>
              <a:t> </a:t>
            </a:r>
            <a:r>
              <a:rPr lang="en-US" sz="3000" dirty="0" err="1">
                <a:latin typeface="Muli Bold" panose="020B0604020202020204" charset="0"/>
              </a:rPr>
              <a:t>hiệu</a:t>
            </a:r>
            <a:r>
              <a:rPr lang="en-US" sz="3000" dirty="0">
                <a:latin typeface="Muli Bold" panose="020B0604020202020204" charset="0"/>
              </a:rPr>
              <a:t> </a:t>
            </a:r>
            <a:r>
              <a:rPr lang="en-US" sz="3000" dirty="0" err="1">
                <a:latin typeface="Muli Bold" panose="020B0604020202020204" charset="0"/>
              </a:rPr>
              <a:t>quả</a:t>
            </a:r>
            <a:r>
              <a:rPr lang="en-US" sz="3000" dirty="0">
                <a:latin typeface="Muli Bold" panose="020B0604020202020204" charset="0"/>
              </a:rPr>
              <a:t>. </a:t>
            </a:r>
          </a:p>
          <a:p>
            <a:pPr marL="457200" indent="-457200">
              <a:lnSpc>
                <a:spcPts val="4200"/>
              </a:lnSpc>
              <a:buFont typeface="Wingdings" panose="05000000000000000000" pitchFamily="2" charset="2"/>
              <a:buChar char="ü"/>
            </a:pPr>
            <a:r>
              <a:rPr lang="en-US" sz="3000" dirty="0" err="1">
                <a:latin typeface="Muli Bold" panose="020B0604020202020204" charset="0"/>
              </a:rPr>
              <a:t>Nắm</a:t>
            </a:r>
            <a:r>
              <a:rPr lang="en-US" sz="3000" dirty="0">
                <a:latin typeface="Muli Bold" panose="020B0604020202020204" charset="0"/>
              </a:rPr>
              <a:t> </a:t>
            </a:r>
            <a:r>
              <a:rPr lang="en-US" sz="3000" dirty="0" err="1">
                <a:latin typeface="Muli Bold" panose="020B0604020202020204" charset="0"/>
              </a:rPr>
              <a:t>bắt</a:t>
            </a:r>
            <a:r>
              <a:rPr lang="en-US" sz="3000" dirty="0">
                <a:latin typeface="Muli Bold" panose="020B0604020202020204" charset="0"/>
              </a:rPr>
              <a:t> </a:t>
            </a:r>
            <a:r>
              <a:rPr lang="en-US" sz="3000" dirty="0" err="1">
                <a:latin typeface="Muli Bold" panose="020B0604020202020204" charset="0"/>
              </a:rPr>
              <a:t>các</a:t>
            </a:r>
            <a:r>
              <a:rPr lang="en-US" sz="3000" dirty="0">
                <a:latin typeface="Muli Bold" panose="020B0604020202020204" charset="0"/>
              </a:rPr>
              <a:t> </a:t>
            </a:r>
            <a:r>
              <a:rPr lang="en-US" sz="3000" dirty="0" err="1">
                <a:latin typeface="Muli Bold" panose="020B0604020202020204" charset="0"/>
              </a:rPr>
              <a:t>thuật</a:t>
            </a:r>
            <a:r>
              <a:rPr lang="en-US" sz="3000" dirty="0">
                <a:latin typeface="Muli Bold" panose="020B0604020202020204" charset="0"/>
              </a:rPr>
              <a:t> </a:t>
            </a:r>
            <a:r>
              <a:rPr lang="en-US" sz="3000" dirty="0" err="1">
                <a:latin typeface="Muli Bold" panose="020B0604020202020204" charset="0"/>
              </a:rPr>
              <a:t>toán</a:t>
            </a:r>
            <a:r>
              <a:rPr lang="en-US" sz="3000" dirty="0">
                <a:latin typeface="Muli Bold" panose="020B0604020202020204" charset="0"/>
              </a:rPr>
              <a:t> </a:t>
            </a:r>
            <a:r>
              <a:rPr lang="en-US" sz="3000" dirty="0" err="1">
                <a:latin typeface="Muli Bold" panose="020B0604020202020204" charset="0"/>
              </a:rPr>
              <a:t>đặc</a:t>
            </a:r>
            <a:r>
              <a:rPr lang="en-US" sz="3000" dirty="0">
                <a:latin typeface="Muli Bold" panose="020B0604020202020204" charset="0"/>
              </a:rPr>
              <a:t> </a:t>
            </a:r>
            <a:r>
              <a:rPr lang="en-US" sz="3000" dirty="0" err="1">
                <a:latin typeface="Muli Bold" panose="020B0604020202020204" charset="0"/>
              </a:rPr>
              <a:t>trưng</a:t>
            </a:r>
            <a:r>
              <a:rPr lang="en-US" sz="3000" dirty="0">
                <a:latin typeface="Muli Bold" panose="020B0604020202020204" charset="0"/>
              </a:rPr>
              <a:t> </a:t>
            </a:r>
            <a:r>
              <a:rPr lang="en-US" sz="3000" dirty="0" err="1">
                <a:latin typeface="Muli Bold" panose="020B0604020202020204" charset="0"/>
              </a:rPr>
              <a:t>của</a:t>
            </a:r>
            <a:r>
              <a:rPr lang="en-US" sz="3000" dirty="0">
                <a:latin typeface="Muli Bold" panose="020B0604020202020204" charset="0"/>
              </a:rPr>
              <a:t> </a:t>
            </a:r>
            <a:r>
              <a:rPr lang="en-US" sz="3000" dirty="0" err="1">
                <a:latin typeface="Muli Bold" panose="020B0604020202020204" charset="0"/>
              </a:rPr>
              <a:t>lập</a:t>
            </a:r>
            <a:r>
              <a:rPr lang="en-US" sz="3000" dirty="0">
                <a:latin typeface="Muli Bold" panose="020B0604020202020204" charset="0"/>
              </a:rPr>
              <a:t> </a:t>
            </a:r>
            <a:r>
              <a:rPr lang="en-US" sz="3000" dirty="0" err="1">
                <a:latin typeface="Muli Bold" panose="020B0604020202020204" charset="0"/>
              </a:rPr>
              <a:t>trình</a:t>
            </a:r>
            <a:r>
              <a:rPr lang="en-US" sz="3000" dirty="0">
                <a:latin typeface="Muli Bold" panose="020B0604020202020204" charset="0"/>
              </a:rPr>
              <a:t> game. </a:t>
            </a:r>
            <a:r>
              <a:rPr lang="en-US" sz="3000" dirty="0" err="1">
                <a:latin typeface="Muli Bold" panose="020B0604020202020204" charset="0"/>
              </a:rPr>
              <a:t>Sản</a:t>
            </a:r>
            <a:r>
              <a:rPr lang="en-US" sz="3000" dirty="0">
                <a:latin typeface="Muli Bold" panose="020B0604020202020204" charset="0"/>
              </a:rPr>
              <a:t> </a:t>
            </a:r>
            <a:r>
              <a:rPr lang="en-US" sz="3000" dirty="0" err="1">
                <a:latin typeface="Muli Bold" panose="020B0604020202020204" charset="0"/>
              </a:rPr>
              <a:t>phẩm</a:t>
            </a:r>
            <a:r>
              <a:rPr lang="en-US" sz="3000" dirty="0">
                <a:latin typeface="Muli Bold" panose="020B0604020202020204" charset="0"/>
              </a:rPr>
              <a:t> game </a:t>
            </a:r>
            <a:r>
              <a:rPr lang="en-US" sz="3000" dirty="0" err="1">
                <a:latin typeface="Muli Bold" panose="020B0604020202020204" charset="0"/>
              </a:rPr>
              <a:t>hoạt</a:t>
            </a:r>
            <a:r>
              <a:rPr lang="en-US" sz="3000" dirty="0">
                <a:latin typeface="Muli Bold" panose="020B0604020202020204" charset="0"/>
              </a:rPr>
              <a:t> </a:t>
            </a:r>
            <a:r>
              <a:rPr lang="en-US" sz="3000" dirty="0" err="1">
                <a:latin typeface="Muli Bold" panose="020B0604020202020204" charset="0"/>
              </a:rPr>
              <a:t>động</a:t>
            </a:r>
            <a:r>
              <a:rPr lang="en-US" sz="3000" dirty="0">
                <a:latin typeface="Muli Bold" panose="020B0604020202020204" charset="0"/>
              </a:rPr>
              <a:t> </a:t>
            </a:r>
            <a:r>
              <a:rPr lang="en-US" sz="3000" dirty="0" err="1">
                <a:latin typeface="Muli Bold" panose="020B0604020202020204" charset="0"/>
              </a:rPr>
              <a:t>trên</a:t>
            </a:r>
            <a:r>
              <a:rPr lang="en-US" sz="3000" dirty="0">
                <a:latin typeface="Muli Bold" panose="020B0604020202020204" charset="0"/>
              </a:rPr>
              <a:t> </a:t>
            </a:r>
            <a:r>
              <a:rPr lang="en-US" sz="3000" dirty="0" err="1">
                <a:latin typeface="Muli Bold" panose="020B0604020202020204" charset="0"/>
              </a:rPr>
              <a:t>đa</a:t>
            </a:r>
            <a:r>
              <a:rPr lang="en-US" sz="3000" dirty="0">
                <a:latin typeface="Muli Bold" panose="020B0604020202020204" charset="0"/>
              </a:rPr>
              <a:t> </a:t>
            </a:r>
            <a:r>
              <a:rPr lang="en-US" sz="3000" dirty="0" err="1">
                <a:latin typeface="Muli Bold" panose="020B0604020202020204" charset="0"/>
              </a:rPr>
              <a:t>nền</a:t>
            </a:r>
            <a:r>
              <a:rPr lang="en-US" sz="3000" dirty="0">
                <a:latin typeface="Muli Bold" panose="020B0604020202020204" charset="0"/>
              </a:rPr>
              <a:t> </a:t>
            </a:r>
            <a:r>
              <a:rPr lang="en-US" sz="3000" dirty="0" err="1">
                <a:latin typeface="Muli Bold" panose="020B0604020202020204" charset="0"/>
              </a:rPr>
              <a:t>tảng</a:t>
            </a:r>
            <a:r>
              <a:rPr lang="en-US" sz="3000" dirty="0">
                <a:latin typeface="Muli Bold" panose="020B0604020202020204" charset="0"/>
              </a:rPr>
              <a:t>.</a:t>
            </a:r>
          </a:p>
        </p:txBody>
      </p:sp>
      <p:sp>
        <p:nvSpPr>
          <p:cNvPr id="260" name="Google Shape;260;p11"/>
          <p:cNvSpPr txBox="1"/>
          <p:nvPr/>
        </p:nvSpPr>
        <p:spPr>
          <a:xfrm>
            <a:off x="10159762" y="2324100"/>
            <a:ext cx="7366238" cy="3831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3000" dirty="0" err="1">
                <a:latin typeface="Muli Bold" panose="020B0604020202020204" charset="0"/>
              </a:rPr>
              <a:t>Thêm</a:t>
            </a:r>
            <a:r>
              <a:rPr lang="en-US" sz="3000" dirty="0">
                <a:latin typeface="Muli Bold" panose="020B0604020202020204" charset="0"/>
              </a:rPr>
              <a:t> </a:t>
            </a:r>
            <a:r>
              <a:rPr lang="en-US" sz="3000" dirty="0" err="1">
                <a:latin typeface="Muli Bold" panose="020B0604020202020204" charset="0"/>
              </a:rPr>
              <a:t>các</a:t>
            </a:r>
            <a:r>
              <a:rPr lang="en-US" sz="3000" dirty="0">
                <a:latin typeface="Muli Bold" panose="020B0604020202020204" charset="0"/>
              </a:rPr>
              <a:t> </a:t>
            </a:r>
            <a:r>
              <a:rPr lang="en-US" sz="3000" dirty="0" err="1">
                <a:latin typeface="Muli Bold" panose="020B0604020202020204" charset="0"/>
              </a:rPr>
              <a:t>màn</a:t>
            </a:r>
            <a:r>
              <a:rPr lang="en-US" sz="3000" dirty="0">
                <a:latin typeface="Muli Bold" panose="020B0604020202020204" charset="0"/>
              </a:rPr>
              <a:t> </a:t>
            </a:r>
            <a:r>
              <a:rPr lang="en-US" sz="3000" dirty="0" err="1">
                <a:latin typeface="Muli Bold" panose="020B0604020202020204" charset="0"/>
              </a:rPr>
              <a:t>chơi</a:t>
            </a:r>
            <a:r>
              <a:rPr lang="en-US" sz="3000" dirty="0">
                <a:latin typeface="Muli Bold" panose="020B0604020202020204" charset="0"/>
              </a:rPr>
              <a:t> </a:t>
            </a:r>
            <a:r>
              <a:rPr lang="en-US" sz="3000" dirty="0" err="1">
                <a:latin typeface="Muli Bold" panose="020B0604020202020204" charset="0"/>
              </a:rPr>
              <a:t>khó</a:t>
            </a:r>
            <a:r>
              <a:rPr lang="en-US" sz="3000" dirty="0">
                <a:latin typeface="Muli Bold" panose="020B0604020202020204" charset="0"/>
              </a:rPr>
              <a:t> </a:t>
            </a:r>
            <a:r>
              <a:rPr lang="en-US" sz="3000" dirty="0" err="1">
                <a:latin typeface="Muli Bold" panose="020B0604020202020204" charset="0"/>
              </a:rPr>
              <a:t>hơn</a:t>
            </a:r>
            <a:r>
              <a:rPr lang="en-US" sz="3000" dirty="0">
                <a:latin typeface="Muli Bold" panose="020B0604020202020204" charset="0"/>
              </a:rPr>
              <a:t>, </a:t>
            </a:r>
            <a:r>
              <a:rPr lang="en-US" sz="3000" dirty="0" err="1">
                <a:latin typeface="Muli Bold" panose="020B0604020202020204" charset="0"/>
              </a:rPr>
              <a:t>mang</a:t>
            </a:r>
            <a:r>
              <a:rPr lang="en-US" sz="3000" dirty="0">
                <a:latin typeface="Muli Bold" panose="020B0604020202020204" charset="0"/>
              </a:rPr>
              <a:t> </a:t>
            </a:r>
            <a:r>
              <a:rPr lang="en-US" sz="3000" dirty="0" err="1">
                <a:latin typeface="Muli Bold" panose="020B0604020202020204" charset="0"/>
              </a:rPr>
              <a:t>tính</a:t>
            </a:r>
            <a:r>
              <a:rPr lang="en-US" sz="3000" dirty="0">
                <a:latin typeface="Muli Bold" panose="020B0604020202020204" charset="0"/>
              </a:rPr>
              <a:t> </a:t>
            </a:r>
            <a:r>
              <a:rPr lang="en-US" sz="3000" dirty="0" err="1">
                <a:latin typeface="Muli Bold" panose="020B0604020202020204" charset="0"/>
              </a:rPr>
              <a:t>thử</a:t>
            </a:r>
            <a:r>
              <a:rPr lang="en-US" sz="3000" dirty="0">
                <a:latin typeface="Muli Bold" panose="020B0604020202020204" charset="0"/>
              </a:rPr>
              <a:t> </a:t>
            </a:r>
            <a:r>
              <a:rPr lang="en-US" sz="3000" dirty="0" err="1">
                <a:latin typeface="Muli Bold" panose="020B0604020202020204" charset="0"/>
              </a:rPr>
              <a:t>thách</a:t>
            </a:r>
            <a:r>
              <a:rPr lang="en-US" sz="3000" dirty="0">
                <a:latin typeface="Muli Bold" panose="020B0604020202020204" charset="0"/>
              </a:rPr>
              <a:t> </a:t>
            </a:r>
            <a:r>
              <a:rPr lang="en-US" sz="3000" dirty="0" err="1">
                <a:latin typeface="Muli Bold" panose="020B0604020202020204" charset="0"/>
              </a:rPr>
              <a:t>hơn</a:t>
            </a:r>
            <a:r>
              <a:rPr lang="en-US" sz="3000" dirty="0">
                <a:latin typeface="Muli Bold" panose="020B0604020202020204" charset="0"/>
              </a:rPr>
              <a:t>.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3000" dirty="0" err="1">
                <a:latin typeface="Muli Bold" panose="020B0604020202020204" charset="0"/>
              </a:rPr>
              <a:t>Thêm</a:t>
            </a:r>
            <a:r>
              <a:rPr lang="en-US" sz="3000" dirty="0">
                <a:latin typeface="Muli Bold" panose="020B0604020202020204" charset="0"/>
              </a:rPr>
              <a:t> </a:t>
            </a:r>
            <a:r>
              <a:rPr lang="en-US" sz="3000" dirty="0" err="1">
                <a:latin typeface="Muli Bold" panose="020B0604020202020204" charset="0"/>
              </a:rPr>
              <a:t>các</a:t>
            </a:r>
            <a:r>
              <a:rPr lang="en-US" sz="3000" dirty="0">
                <a:latin typeface="Muli Bold" panose="020B0604020202020204" charset="0"/>
              </a:rPr>
              <a:t> </a:t>
            </a:r>
            <a:r>
              <a:rPr lang="en-US" sz="3000" dirty="0" err="1">
                <a:latin typeface="Muli Bold" panose="020B0604020202020204" charset="0"/>
              </a:rPr>
              <a:t>nhân</a:t>
            </a:r>
            <a:r>
              <a:rPr lang="en-US" sz="3000" dirty="0">
                <a:latin typeface="Muli Bold" panose="020B0604020202020204" charset="0"/>
              </a:rPr>
              <a:t> </a:t>
            </a:r>
            <a:r>
              <a:rPr lang="en-US" sz="3000" dirty="0" err="1">
                <a:latin typeface="Muli Bold" panose="020B0604020202020204" charset="0"/>
              </a:rPr>
              <a:t>vật</a:t>
            </a:r>
            <a:r>
              <a:rPr lang="en-US" sz="3000" dirty="0">
                <a:latin typeface="Muli Bold" panose="020B0604020202020204" charset="0"/>
              </a:rPr>
              <a:t> NPC </a:t>
            </a:r>
            <a:r>
              <a:rPr lang="en-US" sz="3000" dirty="0" err="1">
                <a:latin typeface="Muli Bold" panose="020B0604020202020204" charset="0"/>
              </a:rPr>
              <a:t>dẫn</a:t>
            </a:r>
            <a:r>
              <a:rPr lang="en-US" sz="3000" dirty="0">
                <a:latin typeface="Muli Bold" panose="020B0604020202020204" charset="0"/>
              </a:rPr>
              <a:t> </a:t>
            </a:r>
            <a:r>
              <a:rPr lang="en-US" sz="3000" dirty="0" err="1">
                <a:latin typeface="Muli Bold" panose="020B0604020202020204" charset="0"/>
              </a:rPr>
              <a:t>dắt</a:t>
            </a:r>
            <a:r>
              <a:rPr lang="en-US" sz="3000" dirty="0">
                <a:latin typeface="Muli Bold" panose="020B0604020202020204" charset="0"/>
              </a:rPr>
              <a:t> </a:t>
            </a:r>
            <a:r>
              <a:rPr lang="en-US" sz="3000" dirty="0" err="1">
                <a:latin typeface="Muli Bold" panose="020B0604020202020204" charset="0"/>
              </a:rPr>
              <a:t>cốt</a:t>
            </a:r>
            <a:r>
              <a:rPr lang="en-US" sz="3000" dirty="0">
                <a:latin typeface="Muli Bold" panose="020B0604020202020204" charset="0"/>
              </a:rPr>
              <a:t> </a:t>
            </a:r>
            <a:r>
              <a:rPr lang="en-US" sz="3000" dirty="0" err="1">
                <a:latin typeface="Muli Bold" panose="020B0604020202020204" charset="0"/>
              </a:rPr>
              <a:t>truyện</a:t>
            </a:r>
            <a:r>
              <a:rPr lang="en-US" sz="3000" dirty="0">
                <a:latin typeface="Muli Bold" panose="020B0604020202020204" charset="0"/>
              </a:rPr>
              <a:t> </a:t>
            </a:r>
            <a:r>
              <a:rPr lang="en-US" sz="3000" dirty="0" err="1">
                <a:latin typeface="Muli Bold" panose="020B0604020202020204" charset="0"/>
              </a:rPr>
              <a:t>một</a:t>
            </a:r>
            <a:r>
              <a:rPr lang="en-US" sz="3000" dirty="0">
                <a:latin typeface="Muli Bold" panose="020B0604020202020204" charset="0"/>
              </a:rPr>
              <a:t> </a:t>
            </a:r>
            <a:r>
              <a:rPr lang="en-US" sz="3000" dirty="0" err="1">
                <a:latin typeface="Muli Bold" panose="020B0604020202020204" charset="0"/>
              </a:rPr>
              <a:t>cách</a:t>
            </a:r>
            <a:r>
              <a:rPr lang="en-US" sz="3000" dirty="0">
                <a:latin typeface="Muli Bold" panose="020B0604020202020204" charset="0"/>
              </a:rPr>
              <a:t> </a:t>
            </a:r>
            <a:r>
              <a:rPr lang="en-US" sz="3000" dirty="0" err="1">
                <a:latin typeface="Muli Bold" panose="020B0604020202020204" charset="0"/>
              </a:rPr>
              <a:t>rõ</a:t>
            </a:r>
            <a:r>
              <a:rPr lang="en-US" sz="3000" dirty="0">
                <a:latin typeface="Muli Bold" panose="020B0604020202020204" charset="0"/>
              </a:rPr>
              <a:t> </a:t>
            </a:r>
            <a:r>
              <a:rPr lang="en-US" sz="3000" dirty="0" err="1">
                <a:latin typeface="Muli Bold" panose="020B0604020202020204" charset="0"/>
              </a:rPr>
              <a:t>ràng</a:t>
            </a:r>
            <a:r>
              <a:rPr lang="en-US" sz="3000" dirty="0">
                <a:latin typeface="Muli Bold" panose="020B0604020202020204" charset="0"/>
              </a:rPr>
              <a:t> </a:t>
            </a:r>
            <a:r>
              <a:rPr lang="en-US" sz="3000" dirty="0" err="1">
                <a:latin typeface="Muli Bold" panose="020B0604020202020204" charset="0"/>
              </a:rPr>
              <a:t>hơn</a:t>
            </a:r>
            <a:r>
              <a:rPr lang="en-US" sz="3000" dirty="0">
                <a:latin typeface="Muli Bold" panose="020B0604020202020204" charset="0"/>
              </a:rPr>
              <a:t>.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3000" dirty="0" err="1">
                <a:latin typeface="Muli Bold" panose="020B0604020202020204" charset="0"/>
              </a:rPr>
              <a:t>Nâng</a:t>
            </a:r>
            <a:r>
              <a:rPr lang="en-US" sz="3000" dirty="0">
                <a:latin typeface="Muli Bold" panose="020B0604020202020204" charset="0"/>
              </a:rPr>
              <a:t> </a:t>
            </a:r>
            <a:r>
              <a:rPr lang="en-US" sz="3000" dirty="0" err="1">
                <a:latin typeface="Muli Bold" panose="020B0604020202020204" charset="0"/>
              </a:rPr>
              <a:t>cấp</a:t>
            </a:r>
            <a:r>
              <a:rPr lang="en-US" sz="3000" dirty="0">
                <a:latin typeface="Muli Bold" panose="020B0604020202020204" charset="0"/>
              </a:rPr>
              <a:t> </a:t>
            </a:r>
            <a:r>
              <a:rPr lang="en-US" sz="3000" dirty="0" err="1">
                <a:latin typeface="Muli Bold" panose="020B0604020202020204" charset="0"/>
              </a:rPr>
              <a:t>hệ</a:t>
            </a:r>
            <a:r>
              <a:rPr lang="en-US" sz="3000" dirty="0">
                <a:latin typeface="Muli Bold" panose="020B0604020202020204" charset="0"/>
              </a:rPr>
              <a:t> </a:t>
            </a:r>
            <a:r>
              <a:rPr lang="en-US" sz="3000" dirty="0" err="1">
                <a:latin typeface="Muli Bold" panose="020B0604020202020204" charset="0"/>
              </a:rPr>
              <a:t>thống</a:t>
            </a:r>
            <a:r>
              <a:rPr lang="en-US" sz="3000" dirty="0">
                <a:latin typeface="Muli Bold" panose="020B0604020202020204" charset="0"/>
              </a:rPr>
              <a:t> AI </a:t>
            </a:r>
            <a:r>
              <a:rPr lang="en-US" sz="3000" dirty="0" err="1">
                <a:latin typeface="Muli Bold" panose="020B0604020202020204" charset="0"/>
              </a:rPr>
              <a:t>nhằm</a:t>
            </a:r>
            <a:r>
              <a:rPr lang="en-US" sz="3000" dirty="0">
                <a:latin typeface="Muli Bold" panose="020B0604020202020204" charset="0"/>
              </a:rPr>
              <a:t> </a:t>
            </a:r>
            <a:r>
              <a:rPr lang="en-US" sz="3000" dirty="0" err="1">
                <a:latin typeface="Muli Bold" panose="020B0604020202020204" charset="0"/>
              </a:rPr>
              <a:t>làm</a:t>
            </a:r>
            <a:r>
              <a:rPr lang="en-US" sz="3000" dirty="0">
                <a:latin typeface="Muli Bold" panose="020B0604020202020204" charset="0"/>
              </a:rPr>
              <a:t> </a:t>
            </a:r>
            <a:r>
              <a:rPr lang="en-US" sz="3000" dirty="0" err="1">
                <a:latin typeface="Muli Bold" panose="020B0604020202020204" charset="0"/>
              </a:rPr>
              <a:t>các</a:t>
            </a:r>
            <a:r>
              <a:rPr lang="en-US" sz="3000" dirty="0">
                <a:latin typeface="Muli Bold" panose="020B0604020202020204" charset="0"/>
              </a:rPr>
              <a:t> </a:t>
            </a:r>
            <a:r>
              <a:rPr lang="en-US" sz="3000" dirty="0" err="1">
                <a:latin typeface="Muli Bold" panose="020B0604020202020204" charset="0"/>
              </a:rPr>
              <a:t>thử</a:t>
            </a:r>
            <a:r>
              <a:rPr lang="en-US" sz="3000" dirty="0">
                <a:latin typeface="Muli Bold" panose="020B0604020202020204" charset="0"/>
              </a:rPr>
              <a:t> </a:t>
            </a:r>
            <a:r>
              <a:rPr lang="en-US" sz="3000" dirty="0" err="1">
                <a:latin typeface="Muli Bold" panose="020B0604020202020204" charset="0"/>
              </a:rPr>
              <a:t>thách</a:t>
            </a:r>
            <a:r>
              <a:rPr lang="en-US" sz="3000" dirty="0">
                <a:latin typeface="Muli Bold" panose="020B0604020202020204" charset="0"/>
              </a:rPr>
              <a:t> </a:t>
            </a:r>
            <a:r>
              <a:rPr lang="en-US" sz="3000" dirty="0" err="1">
                <a:latin typeface="Muli Bold" panose="020B0604020202020204" charset="0"/>
              </a:rPr>
              <a:t>mang</a:t>
            </a:r>
            <a:r>
              <a:rPr lang="en-US" sz="3000" dirty="0">
                <a:latin typeface="Muli Bold" panose="020B0604020202020204" charset="0"/>
              </a:rPr>
              <a:t> </a:t>
            </a:r>
            <a:r>
              <a:rPr lang="en-US" sz="3000" dirty="0" err="1">
                <a:latin typeface="Muli Bold" panose="020B0604020202020204" charset="0"/>
              </a:rPr>
              <a:t>tính</a:t>
            </a:r>
            <a:r>
              <a:rPr lang="en-US" sz="3000" dirty="0">
                <a:latin typeface="Muli Bold" panose="020B0604020202020204" charset="0"/>
              </a:rPr>
              <a:t> </a:t>
            </a:r>
            <a:r>
              <a:rPr lang="en-US" sz="3000" dirty="0" err="1">
                <a:latin typeface="Muli Bold" panose="020B0604020202020204" charset="0"/>
              </a:rPr>
              <a:t>khó</a:t>
            </a:r>
            <a:r>
              <a:rPr lang="en-US" sz="3000" dirty="0">
                <a:latin typeface="Muli Bold" panose="020B0604020202020204" charset="0"/>
              </a:rPr>
              <a:t> </a:t>
            </a:r>
            <a:r>
              <a:rPr lang="en-US" sz="3000" dirty="0" err="1">
                <a:latin typeface="Muli Bold" panose="020B0604020202020204" charset="0"/>
              </a:rPr>
              <a:t>khăn</a:t>
            </a:r>
            <a:r>
              <a:rPr lang="en-US" sz="3000" dirty="0">
                <a:latin typeface="Muli Bold" panose="020B0604020202020204" charset="0"/>
              </a:rPr>
              <a:t> </a:t>
            </a:r>
            <a:r>
              <a:rPr lang="en-US" sz="3000" dirty="0" err="1">
                <a:latin typeface="Muli Bold" panose="020B0604020202020204" charset="0"/>
              </a:rPr>
              <a:t>hơn</a:t>
            </a:r>
            <a:r>
              <a:rPr lang="en-US" sz="3000" dirty="0">
                <a:latin typeface="Muli Bold" panose="020B0604020202020204" charset="0"/>
              </a:rPr>
              <a:t>.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3000" dirty="0" err="1">
                <a:latin typeface="Muli Bold" panose="020B0604020202020204" charset="0"/>
              </a:rPr>
              <a:t>Đưa</a:t>
            </a:r>
            <a:r>
              <a:rPr lang="en-US" sz="3000" dirty="0">
                <a:latin typeface="Muli Bold" panose="020B0604020202020204" charset="0"/>
              </a:rPr>
              <a:t> game </a:t>
            </a:r>
            <a:r>
              <a:rPr lang="en-US" sz="3000" dirty="0" err="1">
                <a:latin typeface="Muli Bold" panose="020B0604020202020204" charset="0"/>
              </a:rPr>
              <a:t>lên</a:t>
            </a:r>
            <a:r>
              <a:rPr lang="en-US" sz="3000" dirty="0">
                <a:latin typeface="Muli Bold" panose="020B0604020202020204" charset="0"/>
              </a:rPr>
              <a:t> </a:t>
            </a:r>
            <a:r>
              <a:rPr lang="en-US" sz="3000" dirty="0" err="1">
                <a:latin typeface="Muli Bold" panose="020B0604020202020204" charset="0"/>
              </a:rPr>
              <a:t>các</a:t>
            </a:r>
            <a:r>
              <a:rPr lang="en-US" sz="3000" dirty="0">
                <a:latin typeface="Muli Bold" panose="020B0604020202020204" charset="0"/>
              </a:rPr>
              <a:t> </a:t>
            </a:r>
            <a:r>
              <a:rPr lang="en-US" sz="3000" dirty="0" err="1">
                <a:latin typeface="Muli Bold" panose="020B0604020202020204" charset="0"/>
              </a:rPr>
              <a:t>cửa</a:t>
            </a:r>
            <a:r>
              <a:rPr lang="en-US" sz="3000" dirty="0">
                <a:latin typeface="Muli Bold" panose="020B0604020202020204" charset="0"/>
              </a:rPr>
              <a:t> </a:t>
            </a:r>
            <a:r>
              <a:rPr lang="en-US" sz="3000" dirty="0" err="1">
                <a:latin typeface="Muli Bold" panose="020B0604020202020204" charset="0"/>
              </a:rPr>
              <a:t>hàng</a:t>
            </a:r>
            <a:r>
              <a:rPr lang="en-US" sz="3000" dirty="0">
                <a:latin typeface="Muli Bold" panose="020B0604020202020204" charset="0"/>
              </a:rPr>
              <a:t> </a:t>
            </a:r>
            <a:r>
              <a:rPr lang="en-US" sz="3000" dirty="0" err="1">
                <a:latin typeface="Muli Bold" panose="020B0604020202020204" charset="0"/>
              </a:rPr>
              <a:t>ứng</a:t>
            </a:r>
            <a:r>
              <a:rPr lang="en-US" sz="3000" dirty="0">
                <a:latin typeface="Muli Bold" panose="020B0604020202020204" charset="0"/>
              </a:rPr>
              <a:t> </a:t>
            </a:r>
            <a:r>
              <a:rPr lang="en-US" sz="3000" dirty="0" err="1">
                <a:latin typeface="Muli Bold" panose="020B0604020202020204" charset="0"/>
              </a:rPr>
              <a:t>dụng</a:t>
            </a:r>
            <a:r>
              <a:rPr lang="en-US" sz="3000" dirty="0">
                <a:latin typeface="Muli Bold" panose="020B0604020202020204" charset="0"/>
              </a:rPr>
              <a:t>: Google Play, AppStore.</a:t>
            </a:r>
          </a:p>
        </p:txBody>
      </p:sp>
      <p:sp>
        <p:nvSpPr>
          <p:cNvPr id="7" name="Google Shape;120;p4"/>
          <p:cNvSpPr txBox="1"/>
          <p:nvPr/>
        </p:nvSpPr>
        <p:spPr>
          <a:xfrm>
            <a:off x="124006" y="9512529"/>
            <a:ext cx="3381194" cy="507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spAutoFit/>
          </a:bodyPr>
          <a:lstStyle/>
          <a:p>
            <a:r>
              <a:rPr lang="en-US" sz="2400" b="1" i="1" dirty="0" err="1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Đồ</a:t>
            </a:r>
            <a:r>
              <a:rPr lang="en-US" sz="2400" b="1" i="1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 </a:t>
            </a:r>
            <a:r>
              <a:rPr lang="en-US" sz="2400" b="1" i="1" dirty="0" err="1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án</a:t>
            </a:r>
            <a:r>
              <a:rPr lang="en-US" sz="2400" b="1" i="1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 </a:t>
            </a:r>
            <a:r>
              <a:rPr lang="en-US" sz="2400" b="1" i="1" dirty="0" err="1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tốt</a:t>
            </a:r>
            <a:r>
              <a:rPr lang="en-US" sz="2400" b="1" i="1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 </a:t>
            </a:r>
            <a:r>
              <a:rPr lang="en-US" sz="2400" b="1" i="1" dirty="0" err="1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nghiệp</a:t>
            </a:r>
            <a:endParaRPr sz="2400" b="1" i="1" dirty="0">
              <a:solidFill>
                <a:schemeClr val="lt1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120;p4"/>
          <p:cNvSpPr txBox="1"/>
          <p:nvPr/>
        </p:nvSpPr>
        <p:spPr>
          <a:xfrm>
            <a:off x="6708055" y="9469011"/>
            <a:ext cx="5444793" cy="507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spAutoFit/>
          </a:bodyPr>
          <a:lstStyle/>
          <a:p>
            <a:pPr algn="ctr"/>
            <a:r>
              <a:rPr lang="en-US" sz="2400" b="1" i="1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Hà </a:t>
            </a:r>
            <a:r>
              <a:rPr lang="en-US" sz="2400" b="1" i="1" dirty="0" err="1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Nội</a:t>
            </a:r>
            <a:r>
              <a:rPr lang="en-US" sz="2400" b="1" i="1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, </a:t>
            </a:r>
            <a:r>
              <a:rPr lang="en-US" sz="2400" b="1" i="1" dirty="0" err="1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ngày</a:t>
            </a:r>
            <a:r>
              <a:rPr lang="en-US" sz="2400" b="1" i="1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 29 </a:t>
            </a:r>
            <a:r>
              <a:rPr lang="en-US" sz="2400" b="1" i="1" dirty="0" err="1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tháng</a:t>
            </a:r>
            <a:r>
              <a:rPr lang="en-US" sz="2400" b="1" i="1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 05 </a:t>
            </a:r>
            <a:r>
              <a:rPr lang="en-US" sz="2400" b="1" i="1" dirty="0" err="1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năm</a:t>
            </a:r>
            <a:r>
              <a:rPr lang="en-US" sz="2400" b="1" i="1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 2024</a:t>
            </a:r>
            <a:endParaRPr sz="2400" b="1" i="1" dirty="0">
              <a:solidFill>
                <a:schemeClr val="lt1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120;p4"/>
          <p:cNvSpPr txBox="1"/>
          <p:nvPr/>
        </p:nvSpPr>
        <p:spPr>
          <a:xfrm>
            <a:off x="14381630" y="9469011"/>
            <a:ext cx="3944294" cy="507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spAutoFit/>
          </a:bodyPr>
          <a:lstStyle/>
          <a:p>
            <a:pPr algn="r"/>
            <a:r>
              <a:rPr lang="en-US" sz="2400" b="1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Khoa </a:t>
            </a:r>
            <a:r>
              <a:rPr lang="en-US" sz="2400" b="1" i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công</a:t>
            </a:r>
            <a:r>
              <a:rPr lang="en-US" sz="2400" b="1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1" i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nghệ</a:t>
            </a:r>
            <a:r>
              <a:rPr lang="en-US" sz="2400" b="1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1" i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thông</a:t>
            </a:r>
            <a:r>
              <a:rPr lang="en-US" sz="2400" b="1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tin</a:t>
            </a:r>
            <a:endParaRPr sz="2400" b="1" i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2510028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4" grpId="0" animBg="1"/>
      <p:bldP spid="257" grpId="0"/>
      <p:bldP spid="258" grpId="0"/>
      <p:bldP spid="26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1" name="Google Shape;381;p17"/>
          <p:cNvPicPr preferRelativeResize="0"/>
          <p:nvPr/>
        </p:nvPicPr>
        <p:blipFill rotWithShape="1">
          <a:blip r:embed="rId3">
            <a:alphaModFix/>
          </a:blip>
          <a:srcRect t="21371"/>
          <a:stretch/>
        </p:blipFill>
        <p:spPr>
          <a:xfrm>
            <a:off x="0" y="3735621"/>
            <a:ext cx="18288000" cy="655137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17" descr="Chia sẻ kinh nghiệm viết khóa luận tốt nghiệp tại trường Luật ...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32640" y="3756000"/>
            <a:ext cx="5422719" cy="3995690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p17"/>
          <p:cNvSpPr/>
          <p:nvPr/>
        </p:nvSpPr>
        <p:spPr>
          <a:xfrm>
            <a:off x="2362200" y="2245429"/>
            <a:ext cx="15261236" cy="1147964"/>
          </a:xfrm>
          <a:prstGeom prst="rect">
            <a:avLst/>
          </a:prstGeom>
        </p:spPr>
        <p:txBody>
          <a:bodyPr>
            <a:prstTxWarp prst="textPlain">
              <a:avLst>
                <a:gd name="adj" fmla="val 49302"/>
              </a:avLst>
            </a:prstTxWarp>
          </a:bodyPr>
          <a:lstStyle/>
          <a:p>
            <a:pPr lvl="0" algn="ctr"/>
            <a:r>
              <a:rPr sz="2700">
                <a:solidFill>
                  <a:srgbClr val="2F5496"/>
                </a:solidFill>
                <a:latin typeface="Calibri"/>
              </a:rPr>
              <a:t>Cảm ơn quý thầy cô và các bạn đã chú ý lắng nghe!</a:t>
            </a:r>
          </a:p>
        </p:txBody>
      </p:sp>
      <p:sp>
        <p:nvSpPr>
          <p:cNvPr id="9" name="Google Shape;120;p4"/>
          <p:cNvSpPr txBox="1"/>
          <p:nvPr/>
        </p:nvSpPr>
        <p:spPr>
          <a:xfrm>
            <a:off x="124006" y="9512529"/>
            <a:ext cx="3381194" cy="507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spAutoFit/>
          </a:bodyPr>
          <a:lstStyle/>
          <a:p>
            <a:r>
              <a:rPr lang="en-US" sz="2400" b="1" i="1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Đồ án tốt nghiệp</a:t>
            </a:r>
            <a:endParaRPr sz="2400" b="1" i="1">
              <a:solidFill>
                <a:schemeClr val="lt1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120;p4"/>
          <p:cNvSpPr txBox="1"/>
          <p:nvPr/>
        </p:nvSpPr>
        <p:spPr>
          <a:xfrm>
            <a:off x="6705600" y="9469011"/>
            <a:ext cx="5444793" cy="507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spAutoFit/>
          </a:bodyPr>
          <a:lstStyle/>
          <a:p>
            <a:pPr algn="ctr"/>
            <a:r>
              <a:rPr lang="en-US" sz="2400" b="1" i="1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Hà </a:t>
            </a:r>
            <a:r>
              <a:rPr lang="en-US" sz="2400" b="1" i="1" dirty="0" err="1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Nội</a:t>
            </a:r>
            <a:r>
              <a:rPr lang="en-US" sz="2400" b="1" i="1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, </a:t>
            </a:r>
            <a:r>
              <a:rPr lang="en-US" sz="2400" b="1" i="1" dirty="0" err="1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ngày</a:t>
            </a:r>
            <a:r>
              <a:rPr lang="en-US" sz="2400" b="1" i="1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 29 </a:t>
            </a:r>
            <a:r>
              <a:rPr lang="en-US" sz="2400" b="1" i="1" dirty="0" err="1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tháng</a:t>
            </a:r>
            <a:r>
              <a:rPr lang="en-US" sz="2400" b="1" i="1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 05 </a:t>
            </a:r>
            <a:r>
              <a:rPr lang="en-US" sz="2400" b="1" i="1" dirty="0" err="1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năm</a:t>
            </a:r>
            <a:r>
              <a:rPr lang="en-US" sz="2400" b="1" i="1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 2024</a:t>
            </a:r>
            <a:endParaRPr sz="2400" b="1" i="1" dirty="0">
              <a:solidFill>
                <a:schemeClr val="lt1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20;p4"/>
          <p:cNvSpPr txBox="1"/>
          <p:nvPr/>
        </p:nvSpPr>
        <p:spPr>
          <a:xfrm>
            <a:off x="14381630" y="9469011"/>
            <a:ext cx="3944294" cy="507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spAutoFit/>
          </a:bodyPr>
          <a:lstStyle/>
          <a:p>
            <a:pPr algn="r"/>
            <a:r>
              <a:rPr lang="en-US" sz="2400" b="1" i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Khoa công nghệ thông tin</a:t>
            </a:r>
            <a:endParaRPr sz="2400" b="1" i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93539038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3"/>
          <p:cNvPicPr preferRelativeResize="0"/>
          <p:nvPr/>
        </p:nvPicPr>
        <p:blipFill rotWithShape="1">
          <a:blip r:embed="rId3">
            <a:alphaModFix/>
          </a:blip>
          <a:srcRect t="21371"/>
          <a:stretch/>
        </p:blipFill>
        <p:spPr>
          <a:xfrm>
            <a:off x="1" y="4874456"/>
            <a:ext cx="18287999" cy="5412545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3"/>
          <p:cNvSpPr/>
          <p:nvPr/>
        </p:nvSpPr>
        <p:spPr>
          <a:xfrm>
            <a:off x="1262210" y="2272125"/>
            <a:ext cx="3233589" cy="1932750"/>
          </a:xfrm>
          <a:prstGeom prst="roundRect">
            <a:avLst>
              <a:gd name="adj" fmla="val 16667"/>
            </a:avLst>
          </a:prstGeom>
          <a:gradFill flip="none" rotWithShape="1">
            <a:gsLst>
              <a:gs pos="0">
                <a:srgbClr val="0D5393"/>
              </a:gs>
              <a:gs pos="100000">
                <a:srgbClr val="859CD7"/>
              </a:gs>
            </a:gsLst>
            <a:lin ang="16200000" scaled="1"/>
            <a:tileRect/>
          </a:gradFill>
          <a:ln w="9525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37138" tIns="68550" rIns="137138" bIns="68550" anchor="ctr" anchorCtr="0">
            <a:no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+mj-lt"/>
                <a:ea typeface="Calibri"/>
                <a:cs typeface="Calibri"/>
                <a:sym typeface="Calibri"/>
              </a:rPr>
              <a:t>TỔNG QUAN VỀ ĐỀ TÀI</a:t>
            </a:r>
            <a:endParaRPr sz="3600" b="1" dirty="0">
              <a:solidFill>
                <a:schemeClr val="bg1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p3"/>
          <p:cNvSpPr/>
          <p:nvPr/>
        </p:nvSpPr>
        <p:spPr>
          <a:xfrm>
            <a:off x="5562600" y="2272206"/>
            <a:ext cx="3233589" cy="1932669"/>
          </a:xfrm>
          <a:prstGeom prst="roundRect">
            <a:avLst>
              <a:gd name="adj" fmla="val 16667"/>
            </a:avLst>
          </a:prstGeom>
          <a:gradFill flip="none" rotWithShape="1">
            <a:gsLst>
              <a:gs pos="0">
                <a:srgbClr val="0E5597"/>
              </a:gs>
              <a:gs pos="100000">
                <a:srgbClr val="859CD7"/>
              </a:gs>
            </a:gsLst>
            <a:lin ang="16200000" scaled="1"/>
            <a:tileRect/>
          </a:gradFill>
          <a:ln w="9525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37138" tIns="68550" rIns="137138" bIns="68550" anchor="ctr" anchorCtr="0">
            <a:no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PHÂN TÍCH THIẾT KẾ</a:t>
            </a:r>
            <a:endParaRPr sz="3600" b="1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3"/>
          <p:cNvSpPr/>
          <p:nvPr/>
        </p:nvSpPr>
        <p:spPr>
          <a:xfrm>
            <a:off x="9677400" y="2272125"/>
            <a:ext cx="3124200" cy="1932750"/>
          </a:xfrm>
          <a:prstGeom prst="roundRect">
            <a:avLst>
              <a:gd name="adj" fmla="val 16667"/>
            </a:avLst>
          </a:prstGeom>
          <a:gradFill flip="none" rotWithShape="1">
            <a:gsLst>
              <a:gs pos="0">
                <a:srgbClr val="0D5496"/>
              </a:gs>
              <a:gs pos="100000">
                <a:srgbClr val="859CD7"/>
              </a:gs>
            </a:gsLst>
            <a:lin ang="16200000" scaled="1"/>
            <a:tileRect/>
          </a:gradFill>
          <a:ln w="9525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37138" tIns="68550" rIns="137138" bIns="68550" anchor="ctr" anchorCtr="0">
            <a:no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KẾT QUẢ</a:t>
            </a:r>
          </a:p>
          <a:p>
            <a:pPr algn="ctr"/>
            <a:r>
              <a:rPr lang="en-US" sz="36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ĐẠT ĐƯỢC</a:t>
            </a:r>
            <a:endParaRPr sz="3600" b="1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p3"/>
          <p:cNvSpPr/>
          <p:nvPr/>
        </p:nvSpPr>
        <p:spPr>
          <a:xfrm>
            <a:off x="13977790" y="2272206"/>
            <a:ext cx="2824777" cy="1932669"/>
          </a:xfrm>
          <a:prstGeom prst="roundRect">
            <a:avLst>
              <a:gd name="adj" fmla="val 16667"/>
            </a:avLst>
          </a:prstGeom>
          <a:gradFill flip="none" rotWithShape="1">
            <a:gsLst>
              <a:gs pos="0">
                <a:srgbClr val="0E5394"/>
              </a:gs>
              <a:gs pos="100000">
                <a:srgbClr val="859CD7"/>
              </a:gs>
            </a:gsLst>
            <a:lin ang="16200000" scaled="1"/>
            <a:tileRect/>
          </a:gradFill>
          <a:ln w="9525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37138" tIns="68550" rIns="137138" bIns="68550" anchor="ctr" anchorCtr="0">
            <a:noAutofit/>
          </a:bodyPr>
          <a:lstStyle/>
          <a:p>
            <a:pPr algn="ctr"/>
            <a:r>
              <a:rPr lang="en-US" sz="3600" b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KẾT LUẬN</a:t>
            </a:r>
            <a:endParaRPr sz="3600" b="1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1" name="Google Shape;111;p3" descr="TRƯỜNG ĐẠI HỌC QUẢNG BÌNH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364137" y="5357250"/>
            <a:ext cx="3538200" cy="35382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20;p4"/>
          <p:cNvSpPr txBox="1"/>
          <p:nvPr/>
        </p:nvSpPr>
        <p:spPr>
          <a:xfrm>
            <a:off x="124006" y="9512529"/>
            <a:ext cx="2639366" cy="507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spAutoFit/>
          </a:bodyPr>
          <a:lstStyle/>
          <a:p>
            <a:r>
              <a:rPr lang="en-US" sz="2400" b="1" i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Đồ</a:t>
            </a:r>
            <a:r>
              <a:rPr lang="en-US" sz="2400" b="1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1" i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án</a:t>
            </a:r>
            <a:r>
              <a:rPr lang="en-US" sz="2400" b="1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1" i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tốt</a:t>
            </a:r>
            <a:r>
              <a:rPr lang="en-US" sz="2400" b="1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1" i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nghiệp</a:t>
            </a:r>
            <a:endParaRPr sz="2400" b="1" i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20;p4"/>
          <p:cNvSpPr txBox="1"/>
          <p:nvPr/>
        </p:nvSpPr>
        <p:spPr>
          <a:xfrm>
            <a:off x="6738722" y="9469011"/>
            <a:ext cx="4789031" cy="507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spAutoFit/>
          </a:bodyPr>
          <a:lstStyle/>
          <a:p>
            <a:pPr algn="ctr"/>
            <a:r>
              <a:rPr lang="en-US" sz="2400" b="1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Hà </a:t>
            </a:r>
            <a:r>
              <a:rPr lang="en-US" sz="2400" b="1" i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Nội</a:t>
            </a:r>
            <a:r>
              <a:rPr lang="en-US" sz="2400" b="1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2400" b="1" i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ngày</a:t>
            </a:r>
            <a:r>
              <a:rPr lang="en-US" sz="2400" b="1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29 </a:t>
            </a:r>
            <a:r>
              <a:rPr lang="en-US" sz="2400" b="1" i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tháng</a:t>
            </a:r>
            <a:r>
              <a:rPr lang="en-US" sz="2400" b="1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05 </a:t>
            </a:r>
            <a:r>
              <a:rPr lang="en-US" sz="2400" b="1" i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năm</a:t>
            </a:r>
            <a:r>
              <a:rPr lang="en-US" sz="2400" b="1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2024</a:t>
            </a:r>
            <a:endParaRPr sz="2400" b="1" i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120;p4"/>
          <p:cNvSpPr txBox="1"/>
          <p:nvPr/>
        </p:nvSpPr>
        <p:spPr>
          <a:xfrm>
            <a:off x="14381630" y="9469011"/>
            <a:ext cx="3944294" cy="507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spAutoFit/>
          </a:bodyPr>
          <a:lstStyle/>
          <a:p>
            <a:pPr algn="r"/>
            <a:r>
              <a:rPr lang="en-US" sz="2400" b="1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Khoa </a:t>
            </a:r>
            <a:r>
              <a:rPr lang="en-US" sz="2400" b="1" i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công</a:t>
            </a:r>
            <a:r>
              <a:rPr lang="en-US" sz="2400" b="1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1" i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nghệ</a:t>
            </a:r>
            <a:r>
              <a:rPr lang="en-US" sz="2400" b="1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1" i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thông</a:t>
            </a:r>
            <a:r>
              <a:rPr lang="en-US" sz="2400" b="1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tin</a:t>
            </a:r>
            <a:endParaRPr sz="2400" b="1" i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5" name="Group 4"/>
          <p:cNvGrpSpPr/>
          <p:nvPr/>
        </p:nvGrpSpPr>
        <p:grpSpPr>
          <a:xfrm rot="10800000">
            <a:off x="3352800" y="-1200929"/>
            <a:ext cx="11582400" cy="2427070"/>
            <a:chOff x="0" y="0"/>
            <a:chExt cx="42746660" cy="5372100"/>
          </a:xfrm>
          <a:gradFill flip="none" rotWithShape="1">
            <a:gsLst>
              <a:gs pos="0">
                <a:srgbClr val="038CB4"/>
              </a:gs>
              <a:gs pos="100000">
                <a:srgbClr val="00E0F9"/>
              </a:gs>
            </a:gsLst>
            <a:lin ang="8100000" scaled="1"/>
            <a:tileRect/>
          </a:gradFill>
        </p:grpSpPr>
        <p:sp>
          <p:nvSpPr>
            <p:cNvPr id="16" name="Freeform 5"/>
            <p:cNvSpPr/>
            <p:nvPr/>
          </p:nvSpPr>
          <p:spPr>
            <a:xfrm>
              <a:off x="0" y="0"/>
              <a:ext cx="42746659" cy="5372100"/>
            </a:xfrm>
            <a:custGeom>
              <a:avLst/>
              <a:gdLst/>
              <a:ahLst/>
              <a:cxnLst/>
              <a:rect l="l" t="t" r="r" b="b"/>
              <a:pathLst>
                <a:path w="42746659" h="5372100">
                  <a:moveTo>
                    <a:pt x="41195991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1195991" y="5372100"/>
                  </a:lnTo>
                  <a:lnTo>
                    <a:pt x="42746659" y="2686050"/>
                  </a:lnTo>
                  <a:lnTo>
                    <a:pt x="41195991" y="0"/>
                  </a:lnTo>
                  <a:close/>
                </a:path>
              </a:pathLst>
            </a:custGeom>
            <a:grpFill/>
          </p:spPr>
        </p:sp>
      </p:grpSp>
      <p:sp>
        <p:nvSpPr>
          <p:cNvPr id="2" name="TextBox 1"/>
          <p:cNvSpPr txBox="1"/>
          <p:nvPr/>
        </p:nvSpPr>
        <p:spPr>
          <a:xfrm>
            <a:off x="5712612" y="162494"/>
            <a:ext cx="686277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>
                <a:solidFill>
                  <a:schemeClr val="bg1"/>
                </a:solidFill>
                <a:latin typeface="Muli Bold" panose="020B0604020202020204" charset="0"/>
              </a:rPr>
              <a:t>NỘI DUNG TRÌNH BÀY</a:t>
            </a:r>
          </a:p>
        </p:txBody>
      </p:sp>
    </p:spTree>
    <p:extLst>
      <p:ext uri="{BB962C8B-B14F-4D97-AF65-F5344CB8AC3E}">
        <p14:creationId xmlns:p14="http://schemas.microsoft.com/office/powerpoint/2010/main" val="16337242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" grpId="0" animBg="1"/>
      <p:bldP spid="107" grpId="0" animBg="1"/>
      <p:bldP spid="108" grpId="0" animBg="1"/>
      <p:bldP spid="10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4"/>
          <p:cNvPicPr preferRelativeResize="0"/>
          <p:nvPr/>
        </p:nvPicPr>
        <p:blipFill rotWithShape="1">
          <a:blip r:embed="rId3">
            <a:alphaModFix/>
          </a:blip>
          <a:srcRect t="21371"/>
          <a:stretch/>
        </p:blipFill>
        <p:spPr>
          <a:xfrm>
            <a:off x="1" y="4874456"/>
            <a:ext cx="18287999" cy="54125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4" descr="Lời Mở Đầu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515600" y="3271986"/>
            <a:ext cx="4956309" cy="2895600"/>
          </a:xfrm>
          <a:prstGeom prst="ellipse">
            <a:avLst/>
          </a:prstGeom>
          <a:noFill/>
          <a:ln>
            <a:noFill/>
          </a:ln>
        </p:spPr>
      </p:pic>
      <p:grpSp>
        <p:nvGrpSpPr>
          <p:cNvPr id="16" name="Group 15"/>
          <p:cNvGrpSpPr/>
          <p:nvPr/>
        </p:nvGrpSpPr>
        <p:grpSpPr>
          <a:xfrm>
            <a:off x="3067428" y="1181005"/>
            <a:ext cx="12153144" cy="1340110"/>
            <a:chOff x="1893341" y="2278660"/>
            <a:chExt cx="14501319" cy="2024507"/>
          </a:xfrm>
        </p:grpSpPr>
        <p:sp>
          <p:nvSpPr>
            <p:cNvPr id="17" name="TextBox 2"/>
            <p:cNvSpPr txBox="1"/>
            <p:nvPr/>
          </p:nvSpPr>
          <p:spPr>
            <a:xfrm>
              <a:off x="1893341" y="2278660"/>
              <a:ext cx="14501319" cy="15710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8925"/>
                </a:lnSpc>
              </a:pPr>
              <a:r>
                <a:rPr lang="en-US" sz="6000">
                  <a:solidFill>
                    <a:srgbClr val="050A30"/>
                  </a:solidFill>
                  <a:latin typeface="Muli Bold" panose="020B0604020202020204" charset="0"/>
                </a:rPr>
                <a:t>Tổng quan về đề tài</a:t>
              </a:r>
            </a:p>
          </p:txBody>
        </p:sp>
        <p:sp>
          <p:nvSpPr>
            <p:cNvPr id="18" name="AutoShape 3"/>
            <p:cNvSpPr/>
            <p:nvPr/>
          </p:nvSpPr>
          <p:spPr>
            <a:xfrm>
              <a:off x="1893341" y="4303167"/>
              <a:ext cx="14501319" cy="0"/>
            </a:xfrm>
            <a:prstGeom prst="line">
              <a:avLst/>
            </a:prstGeom>
            <a:ln w="381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22" name="TextBox 6"/>
          <p:cNvSpPr txBox="1"/>
          <p:nvPr/>
        </p:nvSpPr>
        <p:spPr>
          <a:xfrm>
            <a:off x="2822596" y="3324263"/>
            <a:ext cx="6638522" cy="8150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85800" lvl="0" indent="-6858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4000">
                <a:solidFill>
                  <a:srgbClr val="050A30"/>
                </a:solidFill>
                <a:latin typeface="Muli Bold" panose="020B0604020202020204" charset="0"/>
              </a:rPr>
              <a:t>Lý do chọn đề tài</a:t>
            </a:r>
          </a:p>
        </p:txBody>
      </p:sp>
      <p:sp>
        <p:nvSpPr>
          <p:cNvPr id="8" name="Google Shape;120;p4"/>
          <p:cNvSpPr txBox="1"/>
          <p:nvPr/>
        </p:nvSpPr>
        <p:spPr>
          <a:xfrm>
            <a:off x="124006" y="9512529"/>
            <a:ext cx="3381194" cy="507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spAutoFit/>
          </a:bodyPr>
          <a:lstStyle/>
          <a:p>
            <a:r>
              <a:rPr lang="en-US" sz="2400" b="1" i="1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Đồ án tốt nghiệp</a:t>
            </a:r>
            <a:endParaRPr sz="2400" b="1" i="1">
              <a:solidFill>
                <a:schemeClr val="lt1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120;p4"/>
          <p:cNvSpPr txBox="1"/>
          <p:nvPr/>
        </p:nvSpPr>
        <p:spPr>
          <a:xfrm>
            <a:off x="6421603" y="9469010"/>
            <a:ext cx="5444793" cy="507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spAutoFit/>
          </a:bodyPr>
          <a:lstStyle/>
          <a:p>
            <a:pPr algn="ctr"/>
            <a:r>
              <a:rPr lang="en-US" sz="2400" b="1" i="1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Hà </a:t>
            </a:r>
            <a:r>
              <a:rPr lang="en-US" sz="2400" b="1" i="1" dirty="0" err="1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Nội</a:t>
            </a:r>
            <a:r>
              <a:rPr lang="en-US" sz="2400" b="1" i="1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, </a:t>
            </a:r>
            <a:r>
              <a:rPr lang="en-US" sz="2400" b="1" i="1" dirty="0" err="1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ngày</a:t>
            </a:r>
            <a:r>
              <a:rPr lang="en-US" sz="2400" b="1" i="1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 29 </a:t>
            </a:r>
            <a:r>
              <a:rPr lang="en-US" sz="2400" b="1" i="1" dirty="0" err="1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tháng</a:t>
            </a:r>
            <a:r>
              <a:rPr lang="en-US" sz="2400" b="1" i="1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 05 </a:t>
            </a:r>
            <a:r>
              <a:rPr lang="en-US" sz="2400" b="1" i="1" dirty="0" err="1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năm</a:t>
            </a:r>
            <a:r>
              <a:rPr lang="en-US" sz="2400" b="1" i="1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 2024</a:t>
            </a:r>
            <a:endParaRPr sz="2400" b="1" i="1" dirty="0">
              <a:solidFill>
                <a:schemeClr val="lt1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120;p4"/>
          <p:cNvSpPr txBox="1"/>
          <p:nvPr/>
        </p:nvSpPr>
        <p:spPr>
          <a:xfrm>
            <a:off x="14381630" y="9469011"/>
            <a:ext cx="3944294" cy="507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spAutoFit/>
          </a:bodyPr>
          <a:lstStyle/>
          <a:p>
            <a:pPr algn="r"/>
            <a:r>
              <a:rPr lang="en-US" sz="2400" b="1" i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Khoa công nghệ thông tin</a:t>
            </a:r>
            <a:endParaRPr sz="2400" b="1" i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TextBox 6"/>
          <p:cNvSpPr txBox="1"/>
          <p:nvPr/>
        </p:nvSpPr>
        <p:spPr>
          <a:xfrm>
            <a:off x="2822596" y="4423391"/>
            <a:ext cx="6638522" cy="8150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85800" lvl="0" indent="-6858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4000">
                <a:solidFill>
                  <a:srgbClr val="050A30"/>
                </a:solidFill>
                <a:latin typeface="Muli Bold" panose="020B0604020202020204" charset="0"/>
              </a:rPr>
              <a:t>Mục tiêu đề tài</a:t>
            </a:r>
          </a:p>
        </p:txBody>
      </p:sp>
      <p:sp>
        <p:nvSpPr>
          <p:cNvPr id="14" name="TextBox 6"/>
          <p:cNvSpPr txBox="1"/>
          <p:nvPr/>
        </p:nvSpPr>
        <p:spPr>
          <a:xfrm>
            <a:off x="2822596" y="5446867"/>
            <a:ext cx="6638522" cy="8150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85800" lvl="0" indent="-6858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4000" dirty="0" err="1">
                <a:solidFill>
                  <a:srgbClr val="050A30"/>
                </a:solidFill>
                <a:latin typeface="Muli Bold" panose="020B0604020202020204" charset="0"/>
              </a:rPr>
              <a:t>Công</a:t>
            </a:r>
            <a:r>
              <a:rPr lang="en-US" sz="4000" dirty="0">
                <a:solidFill>
                  <a:srgbClr val="050A30"/>
                </a:solidFill>
                <a:latin typeface="Muli Bold" panose="020B0604020202020204" charset="0"/>
              </a:rPr>
              <a:t> </a:t>
            </a:r>
            <a:r>
              <a:rPr lang="en-US" sz="4000" dirty="0" err="1">
                <a:solidFill>
                  <a:srgbClr val="050A30"/>
                </a:solidFill>
                <a:latin typeface="Muli Bold" panose="020B0604020202020204" charset="0"/>
              </a:rPr>
              <a:t>nghệ</a:t>
            </a:r>
            <a:r>
              <a:rPr lang="en-US" sz="4000" dirty="0">
                <a:solidFill>
                  <a:srgbClr val="050A30"/>
                </a:solidFill>
                <a:latin typeface="Muli Bold" panose="020B0604020202020204" charset="0"/>
              </a:rPr>
              <a:t> </a:t>
            </a:r>
            <a:r>
              <a:rPr lang="en-US" sz="4000" dirty="0" err="1">
                <a:solidFill>
                  <a:srgbClr val="050A30"/>
                </a:solidFill>
                <a:latin typeface="Muli Bold" panose="020B0604020202020204" charset="0"/>
              </a:rPr>
              <a:t>sử</a:t>
            </a:r>
            <a:r>
              <a:rPr lang="en-US" sz="4000" dirty="0">
                <a:solidFill>
                  <a:srgbClr val="050A30"/>
                </a:solidFill>
                <a:latin typeface="Muli Bold" panose="020B0604020202020204" charset="0"/>
              </a:rPr>
              <a:t> </a:t>
            </a:r>
            <a:r>
              <a:rPr lang="en-US" sz="4000" dirty="0" err="1">
                <a:solidFill>
                  <a:srgbClr val="050A30"/>
                </a:solidFill>
                <a:latin typeface="Muli Bold" panose="020B0604020202020204" charset="0"/>
              </a:rPr>
              <a:t>dụng</a:t>
            </a:r>
            <a:endParaRPr lang="en-US" sz="4000" dirty="0">
              <a:solidFill>
                <a:srgbClr val="050A30"/>
              </a:solidFill>
              <a:latin typeface="Muli Bold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0282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13" grpId="0"/>
      <p:bldP spid="1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4"/>
          <p:cNvPicPr preferRelativeResize="0"/>
          <p:nvPr/>
        </p:nvPicPr>
        <p:blipFill rotWithShape="1">
          <a:blip r:embed="rId3">
            <a:alphaModFix/>
          </a:blip>
          <a:srcRect t="21371"/>
          <a:stretch/>
        </p:blipFill>
        <p:spPr>
          <a:xfrm>
            <a:off x="1" y="4874456"/>
            <a:ext cx="18287999" cy="5412545"/>
          </a:xfrm>
          <a:prstGeom prst="rect">
            <a:avLst/>
          </a:prstGeom>
          <a:gradFill flip="none" rotWithShape="1">
            <a:gsLst>
              <a:gs pos="100000">
                <a:srgbClr val="0394BA"/>
              </a:gs>
              <a:gs pos="0">
                <a:srgbClr val="1C4B87"/>
              </a:gs>
            </a:gsLst>
            <a:lin ang="2700000" scaled="1"/>
            <a:tileRect/>
          </a:gradFill>
          <a:ln>
            <a:noFill/>
          </a:ln>
        </p:spPr>
      </p:pic>
      <p:grpSp>
        <p:nvGrpSpPr>
          <p:cNvPr id="2" name="Group 1"/>
          <p:cNvGrpSpPr/>
          <p:nvPr/>
        </p:nvGrpSpPr>
        <p:grpSpPr>
          <a:xfrm>
            <a:off x="-1752600" y="723901"/>
            <a:ext cx="8610600" cy="1066800"/>
            <a:chOff x="-1752600" y="723901"/>
            <a:chExt cx="8610600" cy="1066800"/>
          </a:xfrm>
        </p:grpSpPr>
        <p:grpSp>
          <p:nvGrpSpPr>
            <p:cNvPr id="10" name="Group 4"/>
            <p:cNvGrpSpPr/>
            <p:nvPr/>
          </p:nvGrpSpPr>
          <p:grpSpPr>
            <a:xfrm rot="10800000">
              <a:off x="-1752600" y="723901"/>
              <a:ext cx="8610600" cy="1066800"/>
              <a:chOff x="0" y="0"/>
              <a:chExt cx="42746660" cy="5372100"/>
            </a:xfrm>
            <a:gradFill flip="none" rotWithShape="1">
              <a:gsLst>
                <a:gs pos="0">
                  <a:srgbClr val="038CB4"/>
                </a:gs>
                <a:gs pos="100000">
                  <a:srgbClr val="00E0F9"/>
                </a:gs>
              </a:gsLst>
              <a:lin ang="8100000" scaled="1"/>
              <a:tileRect/>
            </a:gradFill>
          </p:grpSpPr>
          <p:sp>
            <p:nvSpPr>
              <p:cNvPr id="12" name="Freeform 5"/>
              <p:cNvSpPr/>
              <p:nvPr/>
            </p:nvSpPr>
            <p:spPr>
              <a:xfrm>
                <a:off x="0" y="0"/>
                <a:ext cx="42746659" cy="5372100"/>
              </a:xfrm>
              <a:custGeom>
                <a:avLst/>
                <a:gdLst/>
                <a:ahLst/>
                <a:cxnLst/>
                <a:rect l="l" t="t" r="r" b="b"/>
                <a:pathLst>
                  <a:path w="42746659" h="5372100">
                    <a:moveTo>
                      <a:pt x="41195991" y="0"/>
                    </a:moveTo>
                    <a:lnTo>
                      <a:pt x="1550670" y="0"/>
                    </a:lnTo>
                    <a:lnTo>
                      <a:pt x="0" y="2686050"/>
                    </a:lnTo>
                    <a:lnTo>
                      <a:pt x="1550670" y="5372100"/>
                    </a:lnTo>
                    <a:lnTo>
                      <a:pt x="41195991" y="5372100"/>
                    </a:lnTo>
                    <a:lnTo>
                      <a:pt x="42746659" y="2686050"/>
                    </a:lnTo>
                    <a:lnTo>
                      <a:pt x="41195991" y="0"/>
                    </a:lnTo>
                    <a:close/>
                  </a:path>
                </a:pathLst>
              </a:custGeom>
              <a:grpFill/>
            </p:spPr>
          </p:sp>
        </p:grpSp>
        <p:sp>
          <p:nvSpPr>
            <p:cNvPr id="4" name="TextBox 3"/>
            <p:cNvSpPr txBox="1"/>
            <p:nvPr/>
          </p:nvSpPr>
          <p:spPr>
            <a:xfrm>
              <a:off x="1143000" y="876300"/>
              <a:ext cx="435888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>
                  <a:solidFill>
                    <a:schemeClr val="bg1"/>
                  </a:solidFill>
                  <a:latin typeface="Muli Bold" panose="020B0604020202020204" charset="0"/>
                </a:rPr>
                <a:t>Lý do chọn đề tài</a:t>
              </a:r>
            </a:p>
          </p:txBody>
        </p:sp>
      </p:grpSp>
      <p:sp>
        <p:nvSpPr>
          <p:cNvPr id="5" name="Plus 4"/>
          <p:cNvSpPr/>
          <p:nvPr/>
        </p:nvSpPr>
        <p:spPr>
          <a:xfrm>
            <a:off x="8431629" y="3130163"/>
            <a:ext cx="1342523" cy="1359674"/>
          </a:xfrm>
          <a:prstGeom prst="mathPlus">
            <a:avLst/>
          </a:prstGeom>
          <a:solidFill>
            <a:srgbClr val="00E0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>
            <a:off x="1770147" y="2247900"/>
            <a:ext cx="5791200" cy="4091765"/>
            <a:chOff x="1770147" y="2247900"/>
            <a:chExt cx="5791200" cy="4091765"/>
          </a:xfrm>
        </p:grpSpPr>
        <p:grpSp>
          <p:nvGrpSpPr>
            <p:cNvPr id="14" name="Group 13"/>
            <p:cNvGrpSpPr/>
            <p:nvPr/>
          </p:nvGrpSpPr>
          <p:grpSpPr>
            <a:xfrm>
              <a:off x="1770147" y="2247900"/>
              <a:ext cx="5791200" cy="3124200"/>
              <a:chOff x="1083174" y="21339123"/>
              <a:chExt cx="9393585" cy="11579277"/>
            </a:xfrm>
          </p:grpSpPr>
          <p:grpSp>
            <p:nvGrpSpPr>
              <p:cNvPr id="15" name="Group 14"/>
              <p:cNvGrpSpPr/>
              <p:nvPr/>
            </p:nvGrpSpPr>
            <p:grpSpPr>
              <a:xfrm>
                <a:off x="1083174" y="21339123"/>
                <a:ext cx="9393585" cy="11579277"/>
                <a:chOff x="1140316" y="21831484"/>
                <a:chExt cx="9393586" cy="13068116"/>
              </a:xfrm>
            </p:grpSpPr>
            <p:sp>
              <p:nvSpPr>
                <p:cNvPr id="20" name="Rectangle: Rounded Corners 1">
                  <a:extLst>
                    <a:ext uri="{FF2B5EF4-FFF2-40B4-BE49-F238E27FC236}">
                      <a16:creationId xmlns:a16="http://schemas.microsoft.com/office/drawing/2014/main" id="{A1997D5C-4B65-4924-BD9E-56C920F203A8}"/>
                    </a:ext>
                  </a:extLst>
                </p:cNvPr>
                <p:cNvSpPr/>
                <p:nvPr/>
              </p:nvSpPr>
              <p:spPr>
                <a:xfrm>
                  <a:off x="1140316" y="21831484"/>
                  <a:ext cx="9393586" cy="13068116"/>
                </a:xfrm>
                <a:prstGeom prst="roundRect">
                  <a:avLst>
                    <a:gd name="adj" fmla="val 3922"/>
                  </a:avLst>
                </a:prstGeom>
                <a:gradFill>
                  <a:gsLst>
                    <a:gs pos="0">
                      <a:srgbClr val="038AB2"/>
                    </a:gs>
                    <a:gs pos="100000">
                      <a:srgbClr val="00E0F9"/>
                    </a:gs>
                  </a:gsLst>
                  <a:lin ang="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MY"/>
                </a:p>
              </p:txBody>
            </p:sp>
            <p:sp>
              <p:nvSpPr>
                <p:cNvPr id="21" name="Rectangle: Rounded Corners 1">
                  <a:extLst>
                    <a:ext uri="{FF2B5EF4-FFF2-40B4-BE49-F238E27FC236}">
                      <a16:creationId xmlns:a16="http://schemas.microsoft.com/office/drawing/2014/main" id="{A1997D5C-4B65-4924-BD9E-56C920F203A8}"/>
                    </a:ext>
                  </a:extLst>
                </p:cNvPr>
                <p:cNvSpPr/>
                <p:nvPr/>
              </p:nvSpPr>
              <p:spPr>
                <a:xfrm>
                  <a:off x="1311078" y="22150214"/>
                  <a:ext cx="9099224" cy="12291148"/>
                </a:xfrm>
                <a:prstGeom prst="roundRect">
                  <a:avLst>
                    <a:gd name="adj" fmla="val 3922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MY"/>
                </a:p>
              </p:txBody>
            </p:sp>
          </p:grpSp>
          <p:sp>
            <p:nvSpPr>
              <p:cNvPr id="19" name="Rectangle: Rounded Corners 1">
                <a:extLst>
                  <a:ext uri="{FF2B5EF4-FFF2-40B4-BE49-F238E27FC236}">
                    <a16:creationId xmlns:a16="http://schemas.microsoft.com/office/drawing/2014/main" id="{A1997D5C-4B65-4924-BD9E-56C920F203A8}"/>
                  </a:ext>
                </a:extLst>
              </p:cNvPr>
              <p:cNvSpPr/>
              <p:nvPr/>
            </p:nvSpPr>
            <p:spPr>
              <a:xfrm>
                <a:off x="1424702" y="21903962"/>
                <a:ext cx="8804857" cy="10132008"/>
              </a:xfrm>
              <a:prstGeom prst="roundRect">
                <a:avLst>
                  <a:gd name="adj" fmla="val 3922"/>
                </a:avLst>
              </a:prstGeom>
              <a:blipFill>
                <a:blip r:embed="rId4"/>
                <a:srcRect/>
                <a:stretch>
                  <a:fillRect l="-2021" t="-3382" r="-1289" b="-1323"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MY"/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2057401" y="5385558"/>
              <a:ext cx="5503946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err="1">
                  <a:latin typeface="Muli Bold" panose="020B0604020202020204" charset="0"/>
                </a:rPr>
                <a:t>Cách</a:t>
              </a:r>
              <a:r>
                <a:rPr lang="en-US" sz="2800" dirty="0">
                  <a:latin typeface="Muli Bold" panose="020B0604020202020204" charset="0"/>
                </a:rPr>
                <a:t> </a:t>
              </a:r>
              <a:r>
                <a:rPr lang="en-US" sz="2800" dirty="0" err="1">
                  <a:latin typeface="Muli Bold" panose="020B0604020202020204" charset="0"/>
                </a:rPr>
                <a:t>mạng</a:t>
              </a:r>
              <a:r>
                <a:rPr lang="en-US" sz="2800" dirty="0">
                  <a:latin typeface="Muli Bold" panose="020B0604020202020204" charset="0"/>
                </a:rPr>
                <a:t> </a:t>
              </a:r>
              <a:r>
                <a:rPr lang="en-US" sz="2800" dirty="0" err="1">
                  <a:latin typeface="Muli Bold" panose="020B0604020202020204" charset="0"/>
                </a:rPr>
                <a:t>công</a:t>
              </a:r>
              <a:r>
                <a:rPr lang="en-US" sz="2800" dirty="0">
                  <a:latin typeface="Muli Bold" panose="020B0604020202020204" charset="0"/>
                </a:rPr>
                <a:t> </a:t>
              </a:r>
              <a:r>
                <a:rPr lang="en-US" sz="2800" dirty="0" err="1">
                  <a:latin typeface="Muli Bold" panose="020B0604020202020204" charset="0"/>
                </a:rPr>
                <a:t>nghệ</a:t>
              </a:r>
              <a:r>
                <a:rPr lang="en-US" sz="2800" dirty="0">
                  <a:latin typeface="Muli Bold" panose="020B0604020202020204" charset="0"/>
                </a:rPr>
                <a:t> </a:t>
              </a:r>
            </a:p>
            <a:p>
              <a:pPr algn="ctr"/>
              <a:r>
                <a:rPr lang="en-US" sz="2800" dirty="0" err="1">
                  <a:latin typeface="Muli Bold" panose="020B0604020202020204" charset="0"/>
                </a:rPr>
                <a:t>phát</a:t>
              </a:r>
              <a:r>
                <a:rPr lang="en-US" sz="2800" dirty="0">
                  <a:latin typeface="Muli Bold" panose="020B0604020202020204" charset="0"/>
                </a:rPr>
                <a:t> </a:t>
              </a:r>
              <a:r>
                <a:rPr lang="en-US" sz="2800" dirty="0" err="1">
                  <a:latin typeface="Muli Bold" panose="020B0604020202020204" charset="0"/>
                </a:rPr>
                <a:t>triển</a:t>
              </a:r>
              <a:r>
                <a:rPr lang="en-US" sz="2800" dirty="0">
                  <a:latin typeface="Muli Bold" panose="020B0604020202020204" charset="0"/>
                </a:rPr>
                <a:t> </a:t>
              </a:r>
              <a:r>
                <a:rPr lang="en-US" sz="2800" dirty="0" err="1">
                  <a:latin typeface="Muli Bold" panose="020B0604020202020204" charset="0"/>
                </a:rPr>
                <a:t>mạnh</a:t>
              </a:r>
              <a:r>
                <a:rPr lang="en-US" sz="2800" dirty="0">
                  <a:latin typeface="Muli Bold" panose="020B0604020202020204" charset="0"/>
                </a:rPr>
                <a:t> </a:t>
              </a:r>
              <a:r>
                <a:rPr lang="en-US" sz="2800" dirty="0" err="1">
                  <a:latin typeface="Muli Bold" panose="020B0604020202020204" charset="0"/>
                </a:rPr>
                <a:t>mẽ</a:t>
              </a:r>
              <a:endParaRPr lang="en-US" sz="2800" dirty="0">
                <a:latin typeface="Muli Bold" panose="020B0604020202020204" charset="0"/>
              </a:endParaRPr>
            </a:p>
          </p:txBody>
        </p:sp>
      </p:grpSp>
      <p:sp>
        <p:nvSpPr>
          <p:cNvPr id="7" name="Right Arrow 6"/>
          <p:cNvSpPr/>
          <p:nvPr/>
        </p:nvSpPr>
        <p:spPr>
          <a:xfrm>
            <a:off x="1863391" y="7314028"/>
            <a:ext cx="1384410" cy="684628"/>
          </a:xfrm>
          <a:prstGeom prst="rightArrow">
            <a:avLst/>
          </a:prstGeom>
          <a:gradFill>
            <a:gsLst>
              <a:gs pos="100000">
                <a:srgbClr val="0394BA"/>
              </a:gs>
              <a:gs pos="0">
                <a:srgbClr val="1C4583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3452282" y="7346559"/>
            <a:ext cx="74911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>
                <a:latin typeface="Muli Bold" panose="020B0604020202020204" charset="0"/>
              </a:rPr>
              <a:t>Cơ</a:t>
            </a:r>
            <a:r>
              <a:rPr lang="en-US" sz="2800" dirty="0">
                <a:latin typeface="Muli Bold" panose="020B0604020202020204" charset="0"/>
              </a:rPr>
              <a:t> </a:t>
            </a:r>
            <a:r>
              <a:rPr lang="en-US" sz="2800" dirty="0" err="1">
                <a:latin typeface="Muli Bold" panose="020B0604020202020204" charset="0"/>
              </a:rPr>
              <a:t>hội</a:t>
            </a:r>
            <a:r>
              <a:rPr lang="en-US" sz="2800" dirty="0">
                <a:latin typeface="Muli Bold" panose="020B0604020202020204" charset="0"/>
              </a:rPr>
              <a:t> </a:t>
            </a:r>
            <a:r>
              <a:rPr lang="en-US" sz="2800" dirty="0" err="1">
                <a:latin typeface="Muli Bold" panose="020B0604020202020204" charset="0"/>
              </a:rPr>
              <a:t>xây</a:t>
            </a:r>
            <a:r>
              <a:rPr lang="en-US" sz="2800" dirty="0">
                <a:latin typeface="Muli Bold" panose="020B0604020202020204" charset="0"/>
              </a:rPr>
              <a:t> </a:t>
            </a:r>
            <a:r>
              <a:rPr lang="en-US" sz="2800" dirty="0" err="1">
                <a:latin typeface="Muli Bold" panose="020B0604020202020204" charset="0"/>
              </a:rPr>
              <a:t>dựng</a:t>
            </a:r>
            <a:r>
              <a:rPr lang="en-US" sz="2800" dirty="0">
                <a:latin typeface="Muli Bold" panose="020B0604020202020204" charset="0"/>
              </a:rPr>
              <a:t> game </a:t>
            </a:r>
            <a:r>
              <a:rPr lang="en-US" sz="2800" dirty="0" err="1">
                <a:latin typeface="Muli Bold" panose="020B0604020202020204" charset="0"/>
              </a:rPr>
              <a:t>trên</a:t>
            </a:r>
            <a:r>
              <a:rPr lang="en-US" sz="2800" dirty="0">
                <a:latin typeface="Muli Bold" panose="020B0604020202020204" charset="0"/>
              </a:rPr>
              <a:t> </a:t>
            </a:r>
            <a:r>
              <a:rPr lang="en-US" sz="2800" dirty="0" err="1">
                <a:latin typeface="Muli Bold" panose="020B0604020202020204" charset="0"/>
              </a:rPr>
              <a:t>thiết</a:t>
            </a:r>
            <a:r>
              <a:rPr lang="en-US" sz="2800" dirty="0">
                <a:latin typeface="Muli Bold" panose="020B0604020202020204" charset="0"/>
              </a:rPr>
              <a:t> </a:t>
            </a:r>
            <a:r>
              <a:rPr lang="en-US" sz="2800" dirty="0" err="1">
                <a:latin typeface="Muli Bold" panose="020B0604020202020204" charset="0"/>
              </a:rPr>
              <a:t>bị</a:t>
            </a:r>
            <a:r>
              <a:rPr lang="en-US" sz="2800" dirty="0">
                <a:latin typeface="Muli Bold" panose="020B0604020202020204" charset="0"/>
              </a:rPr>
              <a:t> di </a:t>
            </a:r>
            <a:r>
              <a:rPr lang="en-US" sz="2800" dirty="0" err="1">
                <a:latin typeface="Muli Bold" panose="020B0604020202020204" charset="0"/>
              </a:rPr>
              <a:t>động</a:t>
            </a:r>
            <a:endParaRPr lang="en-US" sz="2800" dirty="0">
              <a:latin typeface="Muli Bold" panose="020B0604020202020204" charset="0"/>
            </a:endParaRPr>
          </a:p>
        </p:txBody>
      </p:sp>
      <p:sp>
        <p:nvSpPr>
          <p:cNvPr id="22" name="Google Shape;120;p4"/>
          <p:cNvSpPr txBox="1"/>
          <p:nvPr/>
        </p:nvSpPr>
        <p:spPr>
          <a:xfrm>
            <a:off x="124006" y="9512529"/>
            <a:ext cx="3381194" cy="507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spAutoFit/>
          </a:bodyPr>
          <a:lstStyle/>
          <a:p>
            <a:r>
              <a:rPr lang="en-US" sz="2400" b="1" i="1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Đồ án tốt nghiệp</a:t>
            </a:r>
            <a:endParaRPr sz="2400" b="1" i="1">
              <a:solidFill>
                <a:schemeClr val="lt1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30" name="Google Shape;120;p4"/>
          <p:cNvSpPr txBox="1"/>
          <p:nvPr/>
        </p:nvSpPr>
        <p:spPr>
          <a:xfrm>
            <a:off x="6421603" y="9512528"/>
            <a:ext cx="5444793" cy="507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spAutoFit/>
          </a:bodyPr>
          <a:lstStyle/>
          <a:p>
            <a:pPr algn="ctr"/>
            <a:r>
              <a:rPr lang="en-US" sz="2400" b="1" i="1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Hà </a:t>
            </a:r>
            <a:r>
              <a:rPr lang="en-US" sz="2400" b="1" i="1" dirty="0" err="1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Nội</a:t>
            </a:r>
            <a:r>
              <a:rPr lang="en-US" sz="2400" b="1" i="1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, </a:t>
            </a:r>
            <a:r>
              <a:rPr lang="en-US" sz="2400" b="1" i="1" dirty="0" err="1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ngày</a:t>
            </a:r>
            <a:r>
              <a:rPr lang="en-US" sz="2400" b="1" i="1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 29 </a:t>
            </a:r>
            <a:r>
              <a:rPr lang="en-US" sz="2400" b="1" i="1" dirty="0" err="1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tháng</a:t>
            </a:r>
            <a:r>
              <a:rPr lang="en-US" sz="2400" b="1" i="1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 05 </a:t>
            </a:r>
            <a:r>
              <a:rPr lang="en-US" sz="2400" b="1" i="1" dirty="0" err="1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năm</a:t>
            </a:r>
            <a:r>
              <a:rPr lang="en-US" sz="2400" b="1" i="1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 2024</a:t>
            </a:r>
            <a:endParaRPr sz="2400" b="1" i="1" dirty="0">
              <a:solidFill>
                <a:schemeClr val="lt1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120;p4"/>
          <p:cNvSpPr txBox="1"/>
          <p:nvPr/>
        </p:nvSpPr>
        <p:spPr>
          <a:xfrm>
            <a:off x="14381630" y="9469011"/>
            <a:ext cx="3944294" cy="507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spAutoFit/>
          </a:bodyPr>
          <a:lstStyle/>
          <a:p>
            <a:pPr algn="r"/>
            <a:r>
              <a:rPr lang="en-US" sz="2400" b="1" i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Khoa công nghệ thông tin</a:t>
            </a:r>
            <a:endParaRPr sz="2400" b="1" i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9875919" y="2247900"/>
            <a:ext cx="7345281" cy="4154506"/>
            <a:chOff x="9207429" y="2247900"/>
            <a:chExt cx="8292302" cy="4154506"/>
          </a:xfrm>
        </p:grpSpPr>
        <p:grpSp>
          <p:nvGrpSpPr>
            <p:cNvPr id="23" name="Group 22"/>
            <p:cNvGrpSpPr/>
            <p:nvPr/>
          </p:nvGrpSpPr>
          <p:grpSpPr>
            <a:xfrm>
              <a:off x="10428871" y="2247900"/>
              <a:ext cx="5791200" cy="3124200"/>
              <a:chOff x="1083174" y="21339123"/>
              <a:chExt cx="9393585" cy="11579277"/>
            </a:xfrm>
          </p:grpSpPr>
          <p:grpSp>
            <p:nvGrpSpPr>
              <p:cNvPr id="24" name="Group 23"/>
              <p:cNvGrpSpPr/>
              <p:nvPr/>
            </p:nvGrpSpPr>
            <p:grpSpPr>
              <a:xfrm>
                <a:off x="1083174" y="21339123"/>
                <a:ext cx="9393585" cy="11579277"/>
                <a:chOff x="1140316" y="21831484"/>
                <a:chExt cx="9393586" cy="13068116"/>
              </a:xfrm>
            </p:grpSpPr>
            <p:sp>
              <p:nvSpPr>
                <p:cNvPr id="26" name="Rectangle: Rounded Corners 1">
                  <a:extLst>
                    <a:ext uri="{FF2B5EF4-FFF2-40B4-BE49-F238E27FC236}">
                      <a16:creationId xmlns:a16="http://schemas.microsoft.com/office/drawing/2014/main" id="{A1997D5C-4B65-4924-BD9E-56C920F203A8}"/>
                    </a:ext>
                  </a:extLst>
                </p:cNvPr>
                <p:cNvSpPr/>
                <p:nvPr/>
              </p:nvSpPr>
              <p:spPr>
                <a:xfrm>
                  <a:off x="1140316" y="21831484"/>
                  <a:ext cx="9393586" cy="13068116"/>
                </a:xfrm>
                <a:prstGeom prst="roundRect">
                  <a:avLst>
                    <a:gd name="adj" fmla="val 3922"/>
                  </a:avLst>
                </a:prstGeom>
                <a:gradFill>
                  <a:gsLst>
                    <a:gs pos="100000">
                      <a:srgbClr val="038AB2"/>
                    </a:gs>
                    <a:gs pos="0">
                      <a:srgbClr val="00E0F9"/>
                    </a:gs>
                  </a:gsLst>
                  <a:lin ang="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MY"/>
                </a:p>
              </p:txBody>
            </p:sp>
            <p:sp>
              <p:nvSpPr>
                <p:cNvPr id="27" name="Rectangle: Rounded Corners 1">
                  <a:extLst>
                    <a:ext uri="{FF2B5EF4-FFF2-40B4-BE49-F238E27FC236}">
                      <a16:creationId xmlns:a16="http://schemas.microsoft.com/office/drawing/2014/main" id="{A1997D5C-4B65-4924-BD9E-56C920F203A8}"/>
                    </a:ext>
                  </a:extLst>
                </p:cNvPr>
                <p:cNvSpPr/>
                <p:nvPr/>
              </p:nvSpPr>
              <p:spPr>
                <a:xfrm>
                  <a:off x="1311078" y="22150214"/>
                  <a:ext cx="9099224" cy="12291148"/>
                </a:xfrm>
                <a:prstGeom prst="roundRect">
                  <a:avLst>
                    <a:gd name="adj" fmla="val 3922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MY"/>
                </a:p>
              </p:txBody>
            </p:sp>
          </p:grpSp>
          <p:sp>
            <p:nvSpPr>
              <p:cNvPr id="25" name="Rectangle: Rounded Corners 1">
                <a:extLst>
                  <a:ext uri="{FF2B5EF4-FFF2-40B4-BE49-F238E27FC236}">
                    <a16:creationId xmlns:a16="http://schemas.microsoft.com/office/drawing/2014/main" id="{A1997D5C-4B65-4924-BD9E-56C920F203A8}"/>
                  </a:ext>
                </a:extLst>
              </p:cNvPr>
              <p:cNvSpPr/>
              <p:nvPr/>
            </p:nvSpPr>
            <p:spPr>
              <a:xfrm>
                <a:off x="1424703" y="21903962"/>
                <a:ext cx="8804857" cy="10308373"/>
              </a:xfrm>
              <a:prstGeom prst="roundRect">
                <a:avLst>
                  <a:gd name="adj" fmla="val 3922"/>
                </a:avLst>
              </a:prstGeom>
              <a:blipFill>
                <a:blip r:embed="rId5"/>
                <a:srcRect/>
                <a:stretch>
                  <a:fillRect l="-2021" t="-3382" r="-1289" b="-1323"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MY"/>
              </a:p>
            </p:txBody>
          </p:sp>
        </p:grpSp>
        <p:sp>
          <p:nvSpPr>
            <p:cNvPr id="28" name="TextBox 27"/>
            <p:cNvSpPr txBox="1"/>
            <p:nvPr/>
          </p:nvSpPr>
          <p:spPr>
            <a:xfrm>
              <a:off x="9207429" y="5448299"/>
              <a:ext cx="8292302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dirty="0" err="1">
                  <a:latin typeface="Muli Bold" panose="020B0604020202020204" charset="0"/>
                </a:rPr>
                <a:t>Doanh</a:t>
              </a:r>
              <a:r>
                <a:rPr lang="en-US" sz="2800" dirty="0">
                  <a:latin typeface="Muli Bold" panose="020B0604020202020204" charset="0"/>
                </a:rPr>
                <a:t> </a:t>
              </a:r>
              <a:r>
                <a:rPr lang="en-US" sz="2800" dirty="0" err="1">
                  <a:latin typeface="Muli Bold" panose="020B0604020202020204" charset="0"/>
                </a:rPr>
                <a:t>thu</a:t>
              </a:r>
              <a:r>
                <a:rPr lang="en-US" sz="2800" dirty="0">
                  <a:latin typeface="Muli Bold" panose="020B0604020202020204" charset="0"/>
                </a:rPr>
                <a:t> mobile games </a:t>
              </a:r>
              <a:r>
                <a:rPr lang="en-US" sz="2800" dirty="0" err="1">
                  <a:latin typeface="Muli Bold" panose="020B0604020202020204" charset="0"/>
                </a:rPr>
                <a:t>chiếm</a:t>
              </a:r>
              <a:r>
                <a:rPr lang="en-US" sz="2800" dirty="0">
                  <a:latin typeface="Muli Bold" panose="020B0604020202020204" charset="0"/>
                </a:rPr>
                <a:t> </a:t>
              </a:r>
              <a:r>
                <a:rPr lang="en-US" sz="2800" dirty="0" err="1">
                  <a:latin typeface="Muli Bold" panose="020B0604020202020204" charset="0"/>
                </a:rPr>
                <a:t>thị</a:t>
              </a:r>
              <a:r>
                <a:rPr lang="en-US" sz="2800" dirty="0">
                  <a:latin typeface="Muli Bold" panose="020B0604020202020204" charset="0"/>
                </a:rPr>
                <a:t> </a:t>
              </a:r>
              <a:r>
                <a:rPr lang="en-US" sz="2800" dirty="0" err="1">
                  <a:latin typeface="Muli Bold" panose="020B0604020202020204" charset="0"/>
                </a:rPr>
                <a:t>phần</a:t>
              </a:r>
              <a:r>
                <a:rPr lang="en-US" sz="2800" dirty="0">
                  <a:latin typeface="Muli Bold" panose="020B0604020202020204" charset="0"/>
                </a:rPr>
                <a:t> </a:t>
              </a:r>
            </a:p>
            <a:p>
              <a:pPr algn="ctr"/>
              <a:r>
                <a:rPr lang="en-US" sz="2800" dirty="0" err="1">
                  <a:latin typeface="Muli Bold" panose="020B0604020202020204" charset="0"/>
                </a:rPr>
                <a:t>không</a:t>
              </a:r>
              <a:r>
                <a:rPr lang="en-US" sz="2800" dirty="0">
                  <a:latin typeface="Muli Bold" panose="020B0604020202020204" charset="0"/>
                </a:rPr>
                <a:t> </a:t>
              </a:r>
              <a:r>
                <a:rPr lang="en-US" sz="2800" dirty="0" err="1">
                  <a:latin typeface="Muli Bold" panose="020B0604020202020204" charset="0"/>
                </a:rPr>
                <a:t>nhỏ</a:t>
              </a:r>
              <a:r>
                <a:rPr lang="en-US" sz="2800" dirty="0">
                  <a:latin typeface="Muli Bold" panose="020B0604020202020204" charset="0"/>
                </a:rPr>
                <a:t> </a:t>
              </a:r>
              <a:r>
                <a:rPr lang="en-US" sz="2800" dirty="0" err="1">
                  <a:latin typeface="Muli Bold" panose="020B0604020202020204" charset="0"/>
                </a:rPr>
                <a:t>trong</a:t>
              </a:r>
              <a:r>
                <a:rPr lang="en-US" sz="2800" dirty="0">
                  <a:latin typeface="Muli Bold" panose="020B0604020202020204" charset="0"/>
                </a:rPr>
                <a:t> </a:t>
              </a:r>
              <a:r>
                <a:rPr lang="en-US" sz="2800" dirty="0" err="1">
                  <a:latin typeface="Muli Bold" panose="020B0604020202020204" charset="0"/>
                </a:rPr>
                <a:t>toàn</a:t>
              </a:r>
              <a:r>
                <a:rPr lang="en-US" sz="2800" dirty="0">
                  <a:latin typeface="Muli Bold" panose="020B0604020202020204" charset="0"/>
                </a:rPr>
                <a:t> </a:t>
              </a:r>
              <a:r>
                <a:rPr lang="en-US" sz="2800" dirty="0" err="1">
                  <a:latin typeface="Muli Bold" panose="020B0604020202020204" charset="0"/>
                </a:rPr>
                <a:t>bộ</a:t>
              </a:r>
              <a:r>
                <a:rPr lang="en-US" sz="2800" dirty="0">
                  <a:latin typeface="Muli Bold" panose="020B0604020202020204" charset="0"/>
                </a:rPr>
                <a:t> </a:t>
              </a:r>
              <a:r>
                <a:rPr lang="en-US" sz="2800" dirty="0" err="1">
                  <a:latin typeface="Muli Bold" panose="020B0604020202020204" charset="0"/>
                </a:rPr>
                <a:t>thị</a:t>
              </a:r>
              <a:r>
                <a:rPr lang="en-US" sz="2800" dirty="0">
                  <a:latin typeface="Muli Bold" panose="020B0604020202020204" charset="0"/>
                </a:rPr>
                <a:t> </a:t>
              </a:r>
              <a:r>
                <a:rPr lang="en-US" sz="2800" dirty="0" err="1">
                  <a:latin typeface="Muli Bold" panose="020B0604020202020204" charset="0"/>
                </a:rPr>
                <a:t>trường</a:t>
              </a:r>
              <a:r>
                <a:rPr lang="en-US" sz="2800" dirty="0">
                  <a:latin typeface="Muli Bold" panose="020B0604020202020204" charset="0"/>
                </a:rPr>
                <a:t> Game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9999824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2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4"/>
          <p:cNvPicPr preferRelativeResize="0"/>
          <p:nvPr/>
        </p:nvPicPr>
        <p:blipFill rotWithShape="1">
          <a:blip r:embed="rId3">
            <a:alphaModFix/>
          </a:blip>
          <a:srcRect t="21371"/>
          <a:stretch/>
        </p:blipFill>
        <p:spPr>
          <a:xfrm>
            <a:off x="1" y="4874456"/>
            <a:ext cx="18287999" cy="541254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Group 1"/>
          <p:cNvGrpSpPr/>
          <p:nvPr/>
        </p:nvGrpSpPr>
        <p:grpSpPr>
          <a:xfrm>
            <a:off x="-2476500" y="190695"/>
            <a:ext cx="8610600" cy="1066800"/>
            <a:chOff x="-8796796" y="786682"/>
            <a:chExt cx="8610600" cy="1066800"/>
          </a:xfrm>
        </p:grpSpPr>
        <p:grpSp>
          <p:nvGrpSpPr>
            <p:cNvPr id="10" name="Group 4"/>
            <p:cNvGrpSpPr/>
            <p:nvPr/>
          </p:nvGrpSpPr>
          <p:grpSpPr>
            <a:xfrm rot="10800000">
              <a:off x="-8796796" y="786682"/>
              <a:ext cx="8610600" cy="1066800"/>
              <a:chOff x="34970368" y="-316148"/>
              <a:chExt cx="42746660" cy="5372100"/>
            </a:xfrm>
            <a:gradFill flip="none" rotWithShape="1">
              <a:gsLst>
                <a:gs pos="0">
                  <a:srgbClr val="038CB4"/>
                </a:gs>
                <a:gs pos="100000">
                  <a:srgbClr val="00E0F9"/>
                </a:gs>
              </a:gsLst>
              <a:lin ang="8100000" scaled="1"/>
              <a:tileRect/>
            </a:gradFill>
          </p:grpSpPr>
          <p:sp>
            <p:nvSpPr>
              <p:cNvPr id="12" name="Freeform 5"/>
              <p:cNvSpPr/>
              <p:nvPr/>
            </p:nvSpPr>
            <p:spPr>
              <a:xfrm>
                <a:off x="34970368" y="-316148"/>
                <a:ext cx="42746660" cy="5372100"/>
              </a:xfrm>
              <a:custGeom>
                <a:avLst/>
                <a:gdLst/>
                <a:ahLst/>
                <a:cxnLst/>
                <a:rect l="l" t="t" r="r" b="b"/>
                <a:pathLst>
                  <a:path w="42746659" h="5372100">
                    <a:moveTo>
                      <a:pt x="41195991" y="0"/>
                    </a:moveTo>
                    <a:lnTo>
                      <a:pt x="1550670" y="0"/>
                    </a:lnTo>
                    <a:lnTo>
                      <a:pt x="0" y="2686050"/>
                    </a:lnTo>
                    <a:lnTo>
                      <a:pt x="1550670" y="5372100"/>
                    </a:lnTo>
                    <a:lnTo>
                      <a:pt x="41195991" y="5372100"/>
                    </a:lnTo>
                    <a:lnTo>
                      <a:pt x="42746659" y="2686050"/>
                    </a:lnTo>
                    <a:lnTo>
                      <a:pt x="41195991" y="0"/>
                    </a:lnTo>
                    <a:close/>
                  </a:path>
                </a:pathLst>
              </a:custGeom>
              <a:grpFill/>
            </p:spPr>
          </p:sp>
        </p:grpSp>
        <p:sp>
          <p:nvSpPr>
            <p:cNvPr id="4" name="TextBox 3"/>
            <p:cNvSpPr txBox="1"/>
            <p:nvPr/>
          </p:nvSpPr>
          <p:spPr>
            <a:xfrm>
              <a:off x="-5405896" y="924841"/>
              <a:ext cx="376737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>
                  <a:solidFill>
                    <a:schemeClr val="bg1"/>
                  </a:solidFill>
                  <a:latin typeface="Muli Bold" panose="020B0604020202020204" charset="0"/>
                </a:rPr>
                <a:t>Mục tiêu đề tài</a:t>
              </a: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4132028" y="2261721"/>
            <a:ext cx="7835799" cy="5821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2800" dirty="0" err="1">
                <a:solidFill>
                  <a:srgbClr val="343434"/>
                </a:solidFill>
                <a:latin typeface="Muli Bold"/>
              </a:rPr>
              <a:t>Phát</a:t>
            </a:r>
            <a:r>
              <a:rPr lang="en-US" sz="2800" dirty="0">
                <a:solidFill>
                  <a:srgbClr val="343434"/>
                </a:solidFill>
                <a:latin typeface="Muli Bold"/>
              </a:rPr>
              <a:t> </a:t>
            </a:r>
            <a:r>
              <a:rPr lang="en-US" sz="2800" dirty="0" err="1">
                <a:solidFill>
                  <a:srgbClr val="343434"/>
                </a:solidFill>
                <a:latin typeface="Muli Bold"/>
              </a:rPr>
              <a:t>triển</a:t>
            </a:r>
            <a:r>
              <a:rPr lang="en-US" sz="2800" dirty="0">
                <a:solidFill>
                  <a:srgbClr val="343434"/>
                </a:solidFill>
                <a:latin typeface="Muli Bold"/>
              </a:rPr>
              <a:t> </a:t>
            </a:r>
            <a:r>
              <a:rPr lang="en-US" sz="2800" dirty="0" err="1">
                <a:solidFill>
                  <a:srgbClr val="343434"/>
                </a:solidFill>
                <a:latin typeface="Muli Bold"/>
              </a:rPr>
              <a:t>kỹ</a:t>
            </a:r>
            <a:r>
              <a:rPr lang="en-US" sz="2800" dirty="0">
                <a:solidFill>
                  <a:srgbClr val="343434"/>
                </a:solidFill>
                <a:latin typeface="Muli Bold"/>
              </a:rPr>
              <a:t> </a:t>
            </a:r>
            <a:r>
              <a:rPr lang="en-US" sz="2800" dirty="0" err="1">
                <a:solidFill>
                  <a:srgbClr val="343434"/>
                </a:solidFill>
                <a:latin typeface="Muli Bold"/>
              </a:rPr>
              <a:t>năng</a:t>
            </a:r>
            <a:r>
              <a:rPr lang="en-US" sz="2800" dirty="0">
                <a:solidFill>
                  <a:srgbClr val="343434"/>
                </a:solidFill>
                <a:latin typeface="Muli Bold"/>
              </a:rPr>
              <a:t> </a:t>
            </a:r>
            <a:r>
              <a:rPr lang="en-US" sz="2800" dirty="0" err="1">
                <a:solidFill>
                  <a:srgbClr val="343434"/>
                </a:solidFill>
                <a:latin typeface="Muli Bold"/>
              </a:rPr>
              <a:t>lập</a:t>
            </a:r>
            <a:r>
              <a:rPr lang="en-US" sz="2800" dirty="0">
                <a:solidFill>
                  <a:srgbClr val="343434"/>
                </a:solidFill>
                <a:latin typeface="Muli Bold"/>
              </a:rPr>
              <a:t> </a:t>
            </a:r>
            <a:r>
              <a:rPr lang="en-US" sz="2800" dirty="0" err="1">
                <a:solidFill>
                  <a:srgbClr val="343434"/>
                </a:solidFill>
                <a:latin typeface="Muli Bold"/>
              </a:rPr>
              <a:t>trình</a:t>
            </a:r>
            <a:r>
              <a:rPr lang="en-US" sz="2800" dirty="0">
                <a:solidFill>
                  <a:srgbClr val="343434"/>
                </a:solidFill>
                <a:latin typeface="Muli Bold"/>
              </a:rPr>
              <a:t> </a:t>
            </a:r>
            <a:r>
              <a:rPr lang="en-US" sz="2800" dirty="0" err="1">
                <a:solidFill>
                  <a:srgbClr val="343434"/>
                </a:solidFill>
                <a:latin typeface="Muli Bold"/>
              </a:rPr>
              <a:t>và</a:t>
            </a:r>
            <a:r>
              <a:rPr lang="en-US" sz="2800" dirty="0">
                <a:solidFill>
                  <a:srgbClr val="343434"/>
                </a:solidFill>
                <a:latin typeface="Muli Bold"/>
              </a:rPr>
              <a:t> </a:t>
            </a:r>
            <a:r>
              <a:rPr lang="en-US" sz="2800" dirty="0" err="1">
                <a:solidFill>
                  <a:srgbClr val="343434"/>
                </a:solidFill>
                <a:latin typeface="Muli Bold"/>
              </a:rPr>
              <a:t>thiết</a:t>
            </a:r>
            <a:r>
              <a:rPr lang="en-US" sz="2800" dirty="0">
                <a:solidFill>
                  <a:srgbClr val="343434"/>
                </a:solidFill>
                <a:latin typeface="Muli Bold"/>
              </a:rPr>
              <a:t> </a:t>
            </a:r>
            <a:r>
              <a:rPr lang="en-US" sz="2800" dirty="0" err="1">
                <a:solidFill>
                  <a:srgbClr val="343434"/>
                </a:solidFill>
                <a:latin typeface="Muli Bold"/>
              </a:rPr>
              <a:t>kế</a:t>
            </a:r>
            <a:r>
              <a:rPr lang="en-US" sz="2800" dirty="0">
                <a:solidFill>
                  <a:srgbClr val="343434"/>
                </a:solidFill>
                <a:latin typeface="Muli Bold"/>
              </a:rPr>
              <a:t> game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CD32AFB-7425-2FF3-8AA5-2AA7A2C965E4}"/>
              </a:ext>
            </a:extLst>
          </p:cNvPr>
          <p:cNvGrpSpPr/>
          <p:nvPr/>
        </p:nvGrpSpPr>
        <p:grpSpPr>
          <a:xfrm>
            <a:off x="3138441" y="2158069"/>
            <a:ext cx="11155840" cy="732410"/>
            <a:chOff x="3138441" y="1886645"/>
            <a:chExt cx="11155840" cy="732410"/>
          </a:xfrm>
        </p:grpSpPr>
        <p:sp>
          <p:nvSpPr>
            <p:cNvPr id="14" name="Straight Connector 13">
              <a:extLst>
                <a:ext uri="{FF2B5EF4-FFF2-40B4-BE49-F238E27FC236}">
                  <a16:creationId xmlns:a16="http://schemas.microsoft.com/office/drawing/2014/main" id="{CBE2291F-4950-934D-0F30-CF8F0BE1F2AD}"/>
                </a:ext>
              </a:extLst>
            </p:cNvPr>
            <p:cNvSpPr/>
            <p:nvPr/>
          </p:nvSpPr>
          <p:spPr>
            <a:xfrm>
              <a:off x="3138441" y="2535482"/>
              <a:ext cx="11155840" cy="0"/>
            </a:xfrm>
            <a:prstGeom prst="line">
              <a:avLst/>
            </a:prstGeom>
          </p:spPr>
          <p:style>
            <a:lnRef idx="2">
              <a:schemeClr val="accent1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CD65D0F-3D60-E544-4698-6A424BE3FF0B}"/>
                </a:ext>
              </a:extLst>
            </p:cNvPr>
            <p:cNvSpPr/>
            <p:nvPr/>
          </p:nvSpPr>
          <p:spPr>
            <a:xfrm>
              <a:off x="6038959" y="2211277"/>
              <a:ext cx="8255322" cy="407778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0F454DF-CF71-D055-0756-40D20159013C}"/>
                </a:ext>
              </a:extLst>
            </p:cNvPr>
            <p:cNvSpPr/>
            <p:nvPr/>
          </p:nvSpPr>
          <p:spPr>
            <a:xfrm>
              <a:off x="3138441" y="1886645"/>
              <a:ext cx="930660" cy="673429"/>
            </a:xfrm>
            <a:custGeom>
              <a:avLst/>
              <a:gdLst>
                <a:gd name="connsiteX0" fmla="*/ 112261 w 930660"/>
                <a:gd name="connsiteY0" fmla="*/ 0 h 673429"/>
                <a:gd name="connsiteX1" fmla="*/ 818399 w 930660"/>
                <a:gd name="connsiteY1" fmla="*/ 0 h 673429"/>
                <a:gd name="connsiteX2" fmla="*/ 930660 w 930660"/>
                <a:gd name="connsiteY2" fmla="*/ 112261 h 673429"/>
                <a:gd name="connsiteX3" fmla="*/ 930660 w 930660"/>
                <a:gd name="connsiteY3" fmla="*/ 673429 h 673429"/>
                <a:gd name="connsiteX4" fmla="*/ 930660 w 930660"/>
                <a:gd name="connsiteY4" fmla="*/ 673429 h 673429"/>
                <a:gd name="connsiteX5" fmla="*/ 0 w 930660"/>
                <a:gd name="connsiteY5" fmla="*/ 673429 h 673429"/>
                <a:gd name="connsiteX6" fmla="*/ 0 w 930660"/>
                <a:gd name="connsiteY6" fmla="*/ 673429 h 673429"/>
                <a:gd name="connsiteX7" fmla="*/ 0 w 930660"/>
                <a:gd name="connsiteY7" fmla="*/ 112261 h 673429"/>
                <a:gd name="connsiteX8" fmla="*/ 112261 w 930660"/>
                <a:gd name="connsiteY8" fmla="*/ 0 h 673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30660" h="673429">
                  <a:moveTo>
                    <a:pt x="112261" y="0"/>
                  </a:moveTo>
                  <a:lnTo>
                    <a:pt x="818399" y="0"/>
                  </a:lnTo>
                  <a:cubicBezTo>
                    <a:pt x="880399" y="0"/>
                    <a:pt x="930660" y="50261"/>
                    <a:pt x="930660" y="112261"/>
                  </a:cubicBezTo>
                  <a:lnTo>
                    <a:pt x="930660" y="673429"/>
                  </a:lnTo>
                  <a:lnTo>
                    <a:pt x="930660" y="673429"/>
                  </a:lnTo>
                  <a:lnTo>
                    <a:pt x="0" y="673429"/>
                  </a:lnTo>
                  <a:lnTo>
                    <a:pt x="0" y="673429"/>
                  </a:lnTo>
                  <a:lnTo>
                    <a:pt x="0" y="112261"/>
                  </a:lnTo>
                  <a:cubicBezTo>
                    <a:pt x="0" y="50261"/>
                    <a:pt x="50261" y="0"/>
                    <a:pt x="112261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rgbClr r="0" g="0" b="0"/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9555" tIns="99555" rIns="99555" bIns="66675" numCol="1" spcCol="1270" anchor="ctr" anchorCtr="0">
              <a:noAutofit/>
            </a:bodyPr>
            <a:lstStyle/>
            <a:p>
              <a:pPr marL="0" lvl="0" indent="0" algn="ctr" defTabSz="1555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500" kern="1200" dirty="0">
                  <a:latin typeface="Muli Bold" panose="020B0604020202020204" charset="0"/>
                </a:rPr>
                <a:t>01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4495800" y="3543300"/>
            <a:ext cx="10591800" cy="1223457"/>
            <a:chOff x="1280402" y="2961404"/>
            <a:chExt cx="13455511" cy="1223457"/>
          </a:xfrm>
        </p:grpSpPr>
        <p:graphicFrame>
          <p:nvGraphicFramePr>
            <p:cNvPr id="31" name="Diagram 30"/>
            <p:cNvGraphicFramePr/>
            <p:nvPr>
              <p:extLst>
                <p:ext uri="{D42A27DB-BD31-4B8C-83A1-F6EECF244321}">
                  <p14:modId xmlns:p14="http://schemas.microsoft.com/office/powerpoint/2010/main" val="1680778788"/>
                </p:ext>
              </p:extLst>
            </p:nvPr>
          </p:nvGraphicFramePr>
          <p:xfrm>
            <a:off x="1280402" y="2961404"/>
            <a:ext cx="13455511" cy="1223457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4" r:lo="rId5" r:qs="rId6" r:cs="rId7"/>
            </a:graphicData>
          </a:graphic>
        </p:graphicFrame>
        <p:sp>
          <p:nvSpPr>
            <p:cNvPr id="36" name="TextBox 35"/>
            <p:cNvSpPr txBox="1"/>
            <p:nvPr/>
          </p:nvSpPr>
          <p:spPr>
            <a:xfrm>
              <a:off x="2509267" y="3104039"/>
              <a:ext cx="8221385" cy="5821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2800" dirty="0" err="1">
                  <a:solidFill>
                    <a:srgbClr val="343434"/>
                  </a:solidFill>
                  <a:latin typeface="Muli Bold"/>
                </a:rPr>
                <a:t>Nắm</a:t>
              </a:r>
              <a:r>
                <a:rPr lang="en-US" sz="2800" dirty="0">
                  <a:solidFill>
                    <a:srgbClr val="343434"/>
                  </a:solidFill>
                  <a:latin typeface="Muli Bold"/>
                </a:rPr>
                <a:t> </a:t>
              </a:r>
              <a:r>
                <a:rPr lang="en-US" sz="2800" dirty="0" err="1">
                  <a:solidFill>
                    <a:srgbClr val="343434"/>
                  </a:solidFill>
                  <a:latin typeface="Muli Bold"/>
                </a:rPr>
                <a:t>vững</a:t>
              </a:r>
              <a:r>
                <a:rPr lang="en-US" sz="2800" dirty="0">
                  <a:solidFill>
                    <a:srgbClr val="343434"/>
                  </a:solidFill>
                  <a:latin typeface="Muli Bold"/>
                </a:rPr>
                <a:t> </a:t>
              </a:r>
              <a:r>
                <a:rPr lang="en-US" sz="2800" dirty="0" err="1">
                  <a:solidFill>
                    <a:srgbClr val="343434"/>
                  </a:solidFill>
                  <a:latin typeface="Muli Bold"/>
                </a:rPr>
                <a:t>nền</a:t>
              </a:r>
              <a:r>
                <a:rPr lang="en-US" sz="2800" dirty="0">
                  <a:solidFill>
                    <a:srgbClr val="343434"/>
                  </a:solidFill>
                  <a:latin typeface="Muli Bold"/>
                </a:rPr>
                <a:t> </a:t>
              </a:r>
              <a:r>
                <a:rPr lang="en-US" sz="2800" dirty="0" err="1">
                  <a:solidFill>
                    <a:srgbClr val="343434"/>
                  </a:solidFill>
                  <a:latin typeface="Muli Bold"/>
                </a:rPr>
                <a:t>tảng</a:t>
              </a:r>
              <a:r>
                <a:rPr lang="en-US" sz="2800" dirty="0">
                  <a:solidFill>
                    <a:srgbClr val="343434"/>
                  </a:solidFill>
                  <a:latin typeface="Muli Bold"/>
                </a:rPr>
                <a:t> </a:t>
              </a:r>
              <a:r>
                <a:rPr lang="en-US" sz="2800" dirty="0" err="1">
                  <a:solidFill>
                    <a:srgbClr val="343434"/>
                  </a:solidFill>
                  <a:latin typeface="Muli Bold"/>
                </a:rPr>
                <a:t>công</a:t>
              </a:r>
              <a:r>
                <a:rPr lang="en-US" sz="2800" dirty="0">
                  <a:solidFill>
                    <a:srgbClr val="343434"/>
                  </a:solidFill>
                  <a:latin typeface="Muli Bold"/>
                </a:rPr>
                <a:t> </a:t>
              </a:r>
              <a:r>
                <a:rPr lang="en-US" sz="2800" dirty="0" err="1">
                  <a:solidFill>
                    <a:srgbClr val="343434"/>
                  </a:solidFill>
                  <a:latin typeface="Muli Bold"/>
                </a:rPr>
                <a:t>nghệ</a:t>
              </a:r>
              <a:r>
                <a:rPr lang="en-US" sz="2800" dirty="0">
                  <a:solidFill>
                    <a:srgbClr val="343434"/>
                  </a:solidFill>
                  <a:latin typeface="Muli Bold"/>
                </a:rPr>
                <a:t> Unity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4979110" y="5152918"/>
            <a:ext cx="12650138" cy="1223457"/>
            <a:chOff x="5122663" y="4348094"/>
            <a:chExt cx="13455511" cy="1223457"/>
          </a:xfrm>
        </p:grpSpPr>
        <p:graphicFrame>
          <p:nvGraphicFramePr>
            <p:cNvPr id="32" name="Diagram 31"/>
            <p:cNvGraphicFramePr/>
            <p:nvPr>
              <p:extLst>
                <p:ext uri="{D42A27DB-BD31-4B8C-83A1-F6EECF244321}">
                  <p14:modId xmlns:p14="http://schemas.microsoft.com/office/powerpoint/2010/main" val="1969467581"/>
                </p:ext>
              </p:extLst>
            </p:nvPr>
          </p:nvGraphicFramePr>
          <p:xfrm>
            <a:off x="5122663" y="4348094"/>
            <a:ext cx="13455511" cy="1223457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9" r:lo="rId10" r:qs="rId11" r:cs="rId12"/>
            </a:graphicData>
          </a:graphic>
        </p:graphicFrame>
        <p:sp>
          <p:nvSpPr>
            <p:cNvPr id="37" name="TextBox 36"/>
            <p:cNvSpPr txBox="1"/>
            <p:nvPr/>
          </p:nvSpPr>
          <p:spPr>
            <a:xfrm>
              <a:off x="6324600" y="4464983"/>
              <a:ext cx="10554653" cy="5821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2800" dirty="0" err="1">
                  <a:solidFill>
                    <a:srgbClr val="343434"/>
                  </a:solidFill>
                  <a:latin typeface="Muli Bold"/>
                </a:rPr>
                <a:t>Xây</a:t>
              </a:r>
              <a:r>
                <a:rPr lang="en-US" sz="2800" dirty="0">
                  <a:solidFill>
                    <a:srgbClr val="343434"/>
                  </a:solidFill>
                  <a:latin typeface="Muli Bold"/>
                </a:rPr>
                <a:t> </a:t>
              </a:r>
              <a:r>
                <a:rPr lang="en-US" sz="2800" dirty="0" err="1">
                  <a:solidFill>
                    <a:srgbClr val="343434"/>
                  </a:solidFill>
                  <a:latin typeface="Muli Bold"/>
                </a:rPr>
                <a:t>dựng</a:t>
              </a:r>
              <a:r>
                <a:rPr lang="en-US" sz="2800" dirty="0">
                  <a:solidFill>
                    <a:srgbClr val="343434"/>
                  </a:solidFill>
                  <a:latin typeface="Muli Bold"/>
                </a:rPr>
                <a:t> </a:t>
              </a:r>
              <a:r>
                <a:rPr lang="en-US" sz="2800" dirty="0" err="1">
                  <a:solidFill>
                    <a:srgbClr val="343434"/>
                  </a:solidFill>
                  <a:latin typeface="Muli Bold"/>
                </a:rPr>
                <a:t>các</a:t>
              </a:r>
              <a:r>
                <a:rPr lang="en-US" sz="2800" dirty="0">
                  <a:solidFill>
                    <a:srgbClr val="343434"/>
                  </a:solidFill>
                  <a:latin typeface="Muli Bold"/>
                </a:rPr>
                <a:t> </a:t>
              </a:r>
              <a:r>
                <a:rPr lang="en-US" sz="2800" dirty="0" err="1">
                  <a:solidFill>
                    <a:srgbClr val="343434"/>
                  </a:solidFill>
                  <a:latin typeface="Muli Bold"/>
                </a:rPr>
                <a:t>chức</a:t>
              </a:r>
              <a:r>
                <a:rPr lang="en-US" sz="2800" dirty="0">
                  <a:solidFill>
                    <a:srgbClr val="343434"/>
                  </a:solidFill>
                  <a:latin typeface="Muli Bold"/>
                </a:rPr>
                <a:t> </a:t>
              </a:r>
              <a:r>
                <a:rPr lang="en-US" sz="2800" dirty="0" err="1">
                  <a:solidFill>
                    <a:srgbClr val="343434"/>
                  </a:solidFill>
                  <a:latin typeface="Muli Bold"/>
                </a:rPr>
                <a:t>năng</a:t>
              </a:r>
              <a:r>
                <a:rPr lang="en-US" sz="2800" dirty="0">
                  <a:solidFill>
                    <a:srgbClr val="343434"/>
                  </a:solidFill>
                  <a:latin typeface="Muli Bold"/>
                </a:rPr>
                <a:t> </a:t>
              </a:r>
              <a:r>
                <a:rPr lang="en-US" sz="2800" dirty="0" err="1">
                  <a:solidFill>
                    <a:srgbClr val="343434"/>
                  </a:solidFill>
                  <a:latin typeface="Muli Bold"/>
                </a:rPr>
                <a:t>cơ</a:t>
              </a:r>
              <a:r>
                <a:rPr lang="en-US" sz="2800" dirty="0">
                  <a:solidFill>
                    <a:srgbClr val="343434"/>
                  </a:solidFill>
                  <a:latin typeface="Muli Bold"/>
                </a:rPr>
                <a:t> </a:t>
              </a:r>
              <a:r>
                <a:rPr lang="en-US" sz="2800" dirty="0" err="1">
                  <a:solidFill>
                    <a:srgbClr val="343434"/>
                  </a:solidFill>
                  <a:latin typeface="Muli Bold"/>
                </a:rPr>
                <a:t>bản</a:t>
              </a:r>
              <a:r>
                <a:rPr lang="en-US" sz="2800" dirty="0">
                  <a:solidFill>
                    <a:srgbClr val="343434"/>
                  </a:solidFill>
                  <a:latin typeface="Muli Bold"/>
                </a:rPr>
                <a:t> </a:t>
              </a:r>
              <a:r>
                <a:rPr lang="en-US" sz="2800" dirty="0" err="1">
                  <a:solidFill>
                    <a:srgbClr val="343434"/>
                  </a:solidFill>
                  <a:latin typeface="Muli Bold"/>
                </a:rPr>
                <a:t>của</a:t>
              </a:r>
              <a:r>
                <a:rPr lang="en-US" sz="2800" dirty="0">
                  <a:solidFill>
                    <a:srgbClr val="343434"/>
                  </a:solidFill>
                  <a:latin typeface="Muli Bold"/>
                </a:rPr>
                <a:t> </a:t>
              </a:r>
              <a:r>
                <a:rPr lang="en-US" sz="2800" dirty="0" err="1">
                  <a:solidFill>
                    <a:srgbClr val="343434"/>
                  </a:solidFill>
                  <a:latin typeface="Muli Bold"/>
                </a:rPr>
                <a:t>một</a:t>
              </a:r>
              <a:r>
                <a:rPr lang="en-US" sz="2800" dirty="0">
                  <a:solidFill>
                    <a:srgbClr val="343434"/>
                  </a:solidFill>
                  <a:latin typeface="Muli Bold"/>
                </a:rPr>
                <a:t> </a:t>
              </a:r>
              <a:r>
                <a:rPr lang="en-US" sz="2800" dirty="0" err="1">
                  <a:solidFill>
                    <a:srgbClr val="343434"/>
                  </a:solidFill>
                  <a:latin typeface="Muli Bold"/>
                </a:rPr>
                <a:t>ứng</a:t>
              </a:r>
              <a:r>
                <a:rPr lang="en-US" sz="2800" dirty="0">
                  <a:solidFill>
                    <a:srgbClr val="343434"/>
                  </a:solidFill>
                  <a:latin typeface="Muli Bold"/>
                </a:rPr>
                <a:t> </a:t>
              </a:r>
              <a:r>
                <a:rPr lang="en-US" sz="2800" dirty="0" err="1">
                  <a:solidFill>
                    <a:srgbClr val="343434"/>
                  </a:solidFill>
                  <a:latin typeface="Muli Bold"/>
                </a:rPr>
                <a:t>dụng</a:t>
              </a:r>
              <a:r>
                <a:rPr lang="en-US" sz="2800" dirty="0">
                  <a:solidFill>
                    <a:srgbClr val="343434"/>
                  </a:solidFill>
                  <a:latin typeface="Muli Bold"/>
                </a:rPr>
                <a:t> game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3962400" y="6743700"/>
            <a:ext cx="12751510" cy="1176376"/>
            <a:chOff x="1828800" y="5332823"/>
            <a:chExt cx="13455511" cy="1176376"/>
          </a:xfrm>
        </p:grpSpPr>
        <p:graphicFrame>
          <p:nvGraphicFramePr>
            <p:cNvPr id="33" name="Diagram 32"/>
            <p:cNvGraphicFramePr/>
            <p:nvPr>
              <p:extLst>
                <p:ext uri="{D42A27DB-BD31-4B8C-83A1-F6EECF244321}">
                  <p14:modId xmlns:p14="http://schemas.microsoft.com/office/powerpoint/2010/main" val="134452146"/>
                </p:ext>
              </p:extLst>
            </p:nvPr>
          </p:nvGraphicFramePr>
          <p:xfrm>
            <a:off x="1828800" y="5332823"/>
            <a:ext cx="13455511" cy="1176376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14" r:lo="rId15" r:qs="rId16" r:cs="rId17"/>
            </a:graphicData>
          </a:graphic>
        </p:graphicFrame>
        <p:sp>
          <p:nvSpPr>
            <p:cNvPr id="38" name="TextBox 37"/>
            <p:cNvSpPr txBox="1"/>
            <p:nvPr/>
          </p:nvSpPr>
          <p:spPr>
            <a:xfrm>
              <a:off x="3007893" y="5497181"/>
              <a:ext cx="9411864" cy="5821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2800" dirty="0" err="1">
                  <a:solidFill>
                    <a:srgbClr val="343434"/>
                  </a:solidFill>
                  <a:latin typeface="Muli Bold"/>
                </a:rPr>
                <a:t>Tối</a:t>
              </a:r>
              <a:r>
                <a:rPr lang="en-US" sz="2800" dirty="0">
                  <a:solidFill>
                    <a:srgbClr val="343434"/>
                  </a:solidFill>
                  <a:latin typeface="Muli Bold"/>
                </a:rPr>
                <a:t> </a:t>
              </a:r>
              <a:r>
                <a:rPr lang="en-US" sz="2800" dirty="0" err="1">
                  <a:solidFill>
                    <a:srgbClr val="343434"/>
                  </a:solidFill>
                  <a:latin typeface="Muli Bold"/>
                </a:rPr>
                <a:t>ưu</a:t>
              </a:r>
              <a:r>
                <a:rPr lang="en-US" sz="2800" dirty="0">
                  <a:solidFill>
                    <a:srgbClr val="343434"/>
                  </a:solidFill>
                  <a:latin typeface="Muli Bold"/>
                </a:rPr>
                <a:t> </a:t>
              </a:r>
              <a:r>
                <a:rPr lang="en-US" sz="2800" dirty="0" err="1">
                  <a:solidFill>
                    <a:srgbClr val="343434"/>
                  </a:solidFill>
                  <a:latin typeface="Muli Bold"/>
                </a:rPr>
                <a:t>hóa</a:t>
              </a:r>
              <a:r>
                <a:rPr lang="en-US" sz="2800" dirty="0">
                  <a:solidFill>
                    <a:srgbClr val="343434"/>
                  </a:solidFill>
                  <a:latin typeface="Muli Bold"/>
                </a:rPr>
                <a:t> </a:t>
              </a:r>
              <a:r>
                <a:rPr lang="en-US" sz="2800" dirty="0" err="1">
                  <a:solidFill>
                    <a:srgbClr val="343434"/>
                  </a:solidFill>
                  <a:latin typeface="Muli Bold"/>
                </a:rPr>
                <a:t>hiệu</a:t>
              </a:r>
              <a:r>
                <a:rPr lang="en-US" sz="2800" dirty="0">
                  <a:solidFill>
                    <a:srgbClr val="343434"/>
                  </a:solidFill>
                  <a:latin typeface="Muli Bold"/>
                </a:rPr>
                <a:t> </a:t>
              </a:r>
              <a:r>
                <a:rPr lang="en-US" sz="2800" dirty="0" err="1">
                  <a:solidFill>
                    <a:srgbClr val="343434"/>
                  </a:solidFill>
                  <a:latin typeface="Muli Bold"/>
                </a:rPr>
                <a:t>suất</a:t>
              </a:r>
              <a:r>
                <a:rPr lang="en-US" sz="2800" dirty="0">
                  <a:solidFill>
                    <a:srgbClr val="343434"/>
                  </a:solidFill>
                  <a:latin typeface="Muli Bold"/>
                </a:rPr>
                <a:t> </a:t>
              </a:r>
              <a:r>
                <a:rPr lang="en-US" sz="2800" dirty="0" err="1">
                  <a:solidFill>
                    <a:srgbClr val="343434"/>
                  </a:solidFill>
                  <a:latin typeface="Muli Bold"/>
                </a:rPr>
                <a:t>và</a:t>
              </a:r>
              <a:r>
                <a:rPr lang="en-US" sz="2800" dirty="0">
                  <a:solidFill>
                    <a:srgbClr val="343434"/>
                  </a:solidFill>
                  <a:latin typeface="Muli Bold"/>
                </a:rPr>
                <a:t> </a:t>
              </a:r>
              <a:r>
                <a:rPr lang="en-US" sz="2800" dirty="0" err="1">
                  <a:solidFill>
                    <a:srgbClr val="343434"/>
                  </a:solidFill>
                  <a:latin typeface="Muli Bold"/>
                </a:rPr>
                <a:t>phát</a:t>
              </a:r>
              <a:r>
                <a:rPr lang="en-US" sz="2800" dirty="0">
                  <a:solidFill>
                    <a:srgbClr val="343434"/>
                  </a:solidFill>
                  <a:latin typeface="Muli Bold"/>
                </a:rPr>
                <a:t> </a:t>
              </a:r>
              <a:r>
                <a:rPr lang="en-US" sz="2800" dirty="0" err="1">
                  <a:solidFill>
                    <a:srgbClr val="343434"/>
                  </a:solidFill>
                  <a:latin typeface="Muli Bold"/>
                </a:rPr>
                <a:t>triển</a:t>
              </a:r>
              <a:r>
                <a:rPr lang="en-US" sz="2800" dirty="0">
                  <a:solidFill>
                    <a:srgbClr val="343434"/>
                  </a:solidFill>
                  <a:latin typeface="Muli Bold"/>
                </a:rPr>
                <a:t> </a:t>
              </a:r>
              <a:r>
                <a:rPr lang="en-US" sz="2800" dirty="0" err="1">
                  <a:solidFill>
                    <a:srgbClr val="343434"/>
                  </a:solidFill>
                  <a:latin typeface="Muli Bold"/>
                </a:rPr>
                <a:t>trên</a:t>
              </a:r>
              <a:r>
                <a:rPr lang="en-US" sz="2800" dirty="0">
                  <a:solidFill>
                    <a:srgbClr val="343434"/>
                  </a:solidFill>
                  <a:latin typeface="Muli Bold"/>
                </a:rPr>
                <a:t> </a:t>
              </a:r>
              <a:r>
                <a:rPr lang="en-US" sz="2800" dirty="0" err="1">
                  <a:solidFill>
                    <a:srgbClr val="343434"/>
                  </a:solidFill>
                  <a:latin typeface="Muli Bold"/>
                </a:rPr>
                <a:t>đa</a:t>
              </a:r>
              <a:r>
                <a:rPr lang="en-US" sz="2800" dirty="0">
                  <a:solidFill>
                    <a:srgbClr val="343434"/>
                  </a:solidFill>
                  <a:latin typeface="Muli Bold"/>
                </a:rPr>
                <a:t> </a:t>
              </a:r>
              <a:r>
                <a:rPr lang="en-US" sz="2800" dirty="0" err="1">
                  <a:solidFill>
                    <a:srgbClr val="343434"/>
                  </a:solidFill>
                  <a:latin typeface="Muli Bold"/>
                </a:rPr>
                <a:t>nền</a:t>
              </a:r>
              <a:r>
                <a:rPr lang="en-US" sz="2800" dirty="0">
                  <a:solidFill>
                    <a:srgbClr val="343434"/>
                  </a:solidFill>
                  <a:latin typeface="Muli Bold"/>
                </a:rPr>
                <a:t> </a:t>
              </a:r>
              <a:r>
                <a:rPr lang="en-US" sz="2800" dirty="0" err="1">
                  <a:solidFill>
                    <a:srgbClr val="343434"/>
                  </a:solidFill>
                  <a:latin typeface="Muli Bold"/>
                </a:rPr>
                <a:t>tảng</a:t>
              </a:r>
              <a:endParaRPr lang="en-US" sz="2800" dirty="0">
                <a:solidFill>
                  <a:srgbClr val="343434"/>
                </a:solidFill>
                <a:latin typeface="Muli Bold"/>
              </a:endParaRPr>
            </a:p>
          </p:txBody>
        </p:sp>
      </p:grpSp>
      <p:sp>
        <p:nvSpPr>
          <p:cNvPr id="19" name="Google Shape;120;p4"/>
          <p:cNvSpPr txBox="1"/>
          <p:nvPr/>
        </p:nvSpPr>
        <p:spPr>
          <a:xfrm>
            <a:off x="124006" y="9512529"/>
            <a:ext cx="3381194" cy="507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spAutoFit/>
          </a:bodyPr>
          <a:lstStyle/>
          <a:p>
            <a:r>
              <a:rPr lang="en-US" sz="2400" b="1" i="1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Đồ án tốt nghiệp</a:t>
            </a:r>
            <a:endParaRPr sz="2400" b="1" i="1">
              <a:solidFill>
                <a:schemeClr val="lt1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120;p4"/>
          <p:cNvSpPr txBox="1"/>
          <p:nvPr/>
        </p:nvSpPr>
        <p:spPr>
          <a:xfrm>
            <a:off x="6421603" y="9512528"/>
            <a:ext cx="5444793" cy="507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spAutoFit/>
          </a:bodyPr>
          <a:lstStyle/>
          <a:p>
            <a:pPr algn="ctr"/>
            <a:r>
              <a:rPr lang="en-US" sz="2400" b="1" i="1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Hà </a:t>
            </a:r>
            <a:r>
              <a:rPr lang="en-US" sz="2400" b="1" i="1" dirty="0" err="1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Nội</a:t>
            </a:r>
            <a:r>
              <a:rPr lang="en-US" sz="2400" b="1" i="1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, </a:t>
            </a:r>
            <a:r>
              <a:rPr lang="en-US" sz="2400" b="1" i="1" dirty="0" err="1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ngày</a:t>
            </a:r>
            <a:r>
              <a:rPr lang="en-US" sz="2400" b="1" i="1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 29 </a:t>
            </a:r>
            <a:r>
              <a:rPr lang="en-US" sz="2400" b="1" i="1" dirty="0" err="1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tháng</a:t>
            </a:r>
            <a:r>
              <a:rPr lang="en-US" sz="2400" b="1" i="1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 05 </a:t>
            </a:r>
            <a:r>
              <a:rPr lang="en-US" sz="2400" b="1" i="1" dirty="0" err="1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năm</a:t>
            </a:r>
            <a:r>
              <a:rPr lang="en-US" sz="2400" b="1" i="1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 2024</a:t>
            </a:r>
            <a:endParaRPr sz="2400" b="1" i="1" dirty="0">
              <a:solidFill>
                <a:schemeClr val="lt1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120;p4"/>
          <p:cNvSpPr txBox="1"/>
          <p:nvPr/>
        </p:nvSpPr>
        <p:spPr>
          <a:xfrm>
            <a:off x="14381630" y="9469011"/>
            <a:ext cx="3944294" cy="507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spAutoFit/>
          </a:bodyPr>
          <a:lstStyle/>
          <a:p>
            <a:pPr algn="r"/>
            <a:r>
              <a:rPr lang="en-US" sz="2400" b="1" i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Khoa công nghệ thông tin</a:t>
            </a:r>
            <a:endParaRPr sz="2400" b="1" i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2" name="Google Shape;745;p11"/>
          <p:cNvGrpSpPr/>
          <p:nvPr/>
        </p:nvGrpSpPr>
        <p:grpSpPr>
          <a:xfrm>
            <a:off x="810720" y="3293810"/>
            <a:ext cx="3004031" cy="2711475"/>
            <a:chOff x="1132443" y="1646005"/>
            <a:chExt cx="4613157" cy="4662275"/>
          </a:xfrm>
        </p:grpSpPr>
        <p:sp>
          <p:nvSpPr>
            <p:cNvPr id="23" name="Google Shape;746;p11"/>
            <p:cNvSpPr/>
            <p:nvPr/>
          </p:nvSpPr>
          <p:spPr>
            <a:xfrm>
              <a:off x="1148400" y="1720800"/>
              <a:ext cx="4587480" cy="4587480"/>
            </a:xfrm>
            <a:prstGeom prst="arc">
              <a:avLst>
                <a:gd name="adj1" fmla="val 20230496"/>
                <a:gd name="adj2" fmla="val 21370915"/>
              </a:avLst>
            </a:prstGeom>
            <a:noFill/>
            <a:ln w="2842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747;p11"/>
            <p:cNvSpPr/>
            <p:nvPr/>
          </p:nvSpPr>
          <p:spPr>
            <a:xfrm>
              <a:off x="1158120" y="1720800"/>
              <a:ext cx="4587480" cy="4587480"/>
            </a:xfrm>
            <a:prstGeom prst="arc">
              <a:avLst>
                <a:gd name="adj1" fmla="val 43325"/>
                <a:gd name="adj2" fmla="val 3696807"/>
              </a:avLst>
            </a:prstGeom>
            <a:noFill/>
            <a:ln w="284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748;p11"/>
            <p:cNvSpPr/>
            <p:nvPr/>
          </p:nvSpPr>
          <p:spPr>
            <a:xfrm>
              <a:off x="1454400" y="2017080"/>
              <a:ext cx="3994920" cy="399492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749;p11"/>
            <p:cNvSpPr/>
            <p:nvPr/>
          </p:nvSpPr>
          <p:spPr>
            <a:xfrm>
              <a:off x="1810440" y="2373120"/>
              <a:ext cx="3282840" cy="328284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750;p11"/>
            <p:cNvSpPr/>
            <p:nvPr/>
          </p:nvSpPr>
          <p:spPr>
            <a:xfrm>
              <a:off x="2170080" y="2732760"/>
              <a:ext cx="2563560" cy="25635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751;p11"/>
            <p:cNvSpPr/>
            <p:nvPr/>
          </p:nvSpPr>
          <p:spPr>
            <a:xfrm>
              <a:off x="2471040" y="3047400"/>
              <a:ext cx="1934640" cy="193464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752;p11"/>
            <p:cNvSpPr/>
            <p:nvPr/>
          </p:nvSpPr>
          <p:spPr>
            <a:xfrm>
              <a:off x="2735640" y="3312000"/>
              <a:ext cx="1405080" cy="140508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753;p11"/>
            <p:cNvSpPr/>
            <p:nvPr/>
          </p:nvSpPr>
          <p:spPr>
            <a:xfrm>
              <a:off x="2964240" y="3540240"/>
              <a:ext cx="948600" cy="9486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754;p11"/>
            <p:cNvSpPr/>
            <p:nvPr/>
          </p:nvSpPr>
          <p:spPr>
            <a:xfrm>
              <a:off x="3198240" y="3774600"/>
              <a:ext cx="480240" cy="48024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2" name="Google Shape;755;p11"/>
            <p:cNvGrpSpPr/>
            <p:nvPr/>
          </p:nvGrpSpPr>
          <p:grpSpPr>
            <a:xfrm>
              <a:off x="1132443" y="1646005"/>
              <a:ext cx="2387981" cy="2449707"/>
              <a:chOff x="1132443" y="1646005"/>
              <a:chExt cx="2387981" cy="2449707"/>
            </a:xfrm>
          </p:grpSpPr>
          <p:sp>
            <p:nvSpPr>
              <p:cNvPr id="44" name="Google Shape;756;p11"/>
              <p:cNvSpPr/>
              <p:nvPr/>
            </p:nvSpPr>
            <p:spPr>
              <a:xfrm rot="-2627400" flipH="1">
                <a:off x="2498040" y="1626480"/>
                <a:ext cx="68400" cy="2784600"/>
              </a:xfrm>
              <a:custGeom>
                <a:avLst/>
                <a:gdLst/>
                <a:ahLst/>
                <a:cxnLst/>
                <a:rect l="l" t="t" r="r" b="b"/>
                <a:pathLst>
                  <a:path w="44388" h="1793289" extrusionOk="0">
                    <a:moveTo>
                      <a:pt x="44388" y="0"/>
                    </a:moveTo>
                    <a:lnTo>
                      <a:pt x="44388" y="1793289"/>
                    </a:lnTo>
                    <a:cubicBezTo>
                      <a:pt x="19873" y="1793289"/>
                      <a:pt x="0" y="1773416"/>
                      <a:pt x="0" y="1748901"/>
                    </a:cubicBezTo>
                    <a:lnTo>
                      <a:pt x="0" y="44388"/>
                    </a:lnTo>
                    <a:cubicBezTo>
                      <a:pt x="0" y="19873"/>
                      <a:pt x="19873" y="0"/>
                      <a:pt x="44388" y="0"/>
                    </a:cubicBezTo>
                    <a:close/>
                  </a:path>
                </a:pathLst>
              </a:custGeom>
              <a:solidFill>
                <a:srgbClr val="8D8D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" name="Google Shape;757;p11"/>
              <p:cNvSpPr/>
              <p:nvPr/>
            </p:nvSpPr>
            <p:spPr>
              <a:xfrm rot="-2627400">
                <a:off x="2449080" y="1674360"/>
                <a:ext cx="68400" cy="2784960"/>
              </a:xfrm>
              <a:custGeom>
                <a:avLst/>
                <a:gdLst/>
                <a:ahLst/>
                <a:cxnLst/>
                <a:rect l="l" t="t" r="r" b="b"/>
                <a:pathLst>
                  <a:path w="44388" h="1793289" extrusionOk="0">
                    <a:moveTo>
                      <a:pt x="44388" y="0"/>
                    </a:moveTo>
                    <a:lnTo>
                      <a:pt x="44388" y="1793289"/>
                    </a:lnTo>
                    <a:cubicBezTo>
                      <a:pt x="19873" y="1793289"/>
                      <a:pt x="0" y="1773416"/>
                      <a:pt x="0" y="1748901"/>
                    </a:cubicBezTo>
                    <a:lnTo>
                      <a:pt x="0" y="44388"/>
                    </a:lnTo>
                    <a:cubicBezTo>
                      <a:pt x="0" y="19873"/>
                      <a:pt x="19873" y="0"/>
                      <a:pt x="4438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" name="Google Shape;758;p11"/>
              <p:cNvSpPr/>
              <p:nvPr/>
            </p:nvSpPr>
            <p:spPr>
              <a:xfrm rot="-8027400">
                <a:off x="1176120" y="2171880"/>
                <a:ext cx="717120" cy="426960"/>
              </a:xfrm>
              <a:prstGeom prst="parallelogram">
                <a:avLst>
                  <a:gd name="adj" fmla="val 57754"/>
                </a:avLst>
              </a:prstGeom>
              <a:solidFill>
                <a:srgbClr val="3030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" name="Google Shape;759;p11"/>
              <p:cNvSpPr/>
              <p:nvPr/>
            </p:nvSpPr>
            <p:spPr>
              <a:xfrm rot="2772600" flipH="1">
                <a:off x="1541160" y="1846800"/>
                <a:ext cx="717120" cy="376920"/>
              </a:xfrm>
              <a:prstGeom prst="parallelogram">
                <a:avLst>
                  <a:gd name="adj" fmla="val 65071"/>
                </a:avLst>
              </a:prstGeom>
              <a:solidFill>
                <a:srgbClr val="B3B3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3" name="Google Shape;760;p11"/>
            <p:cNvSpPr/>
            <p:nvPr/>
          </p:nvSpPr>
          <p:spPr>
            <a:xfrm>
              <a:off x="1148400" y="1720800"/>
              <a:ext cx="4587480" cy="4587480"/>
            </a:xfrm>
            <a:prstGeom prst="arc">
              <a:avLst>
                <a:gd name="adj1" fmla="val 19067119"/>
                <a:gd name="adj2" fmla="val 19881577"/>
              </a:avLst>
            </a:prstGeom>
            <a:noFill/>
            <a:ln w="2842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5628454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4"/>
          <p:cNvPicPr preferRelativeResize="0"/>
          <p:nvPr/>
        </p:nvPicPr>
        <p:blipFill rotWithShape="1">
          <a:blip r:embed="rId3">
            <a:alphaModFix/>
          </a:blip>
          <a:srcRect t="21371"/>
          <a:stretch/>
        </p:blipFill>
        <p:spPr>
          <a:xfrm>
            <a:off x="1" y="4874456"/>
            <a:ext cx="18287999" cy="541254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" name="Group 19"/>
          <p:cNvGrpSpPr/>
          <p:nvPr/>
        </p:nvGrpSpPr>
        <p:grpSpPr>
          <a:xfrm>
            <a:off x="3886200" y="1714500"/>
            <a:ext cx="9982200" cy="6400799"/>
            <a:chOff x="1140316" y="21831484"/>
            <a:chExt cx="9393586" cy="13068116"/>
          </a:xfrm>
        </p:grpSpPr>
        <p:sp>
          <p:nvSpPr>
            <p:cNvPr id="22" name="Rectangle: Rounded Corners 1">
              <a:extLst>
                <a:ext uri="{FF2B5EF4-FFF2-40B4-BE49-F238E27FC236}">
                  <a16:creationId xmlns:a16="http://schemas.microsoft.com/office/drawing/2014/main" id="{A1997D5C-4B65-4924-BD9E-56C920F203A8}"/>
                </a:ext>
              </a:extLst>
            </p:cNvPr>
            <p:cNvSpPr/>
            <p:nvPr/>
          </p:nvSpPr>
          <p:spPr>
            <a:xfrm>
              <a:off x="1140316" y="21831484"/>
              <a:ext cx="9393586" cy="13068116"/>
            </a:xfrm>
            <a:prstGeom prst="roundRect">
              <a:avLst>
                <a:gd name="adj" fmla="val 3922"/>
              </a:avLst>
            </a:prstGeom>
            <a:gradFill>
              <a:gsLst>
                <a:gs pos="0">
                  <a:srgbClr val="038AB2"/>
                </a:gs>
                <a:gs pos="100000">
                  <a:srgbClr val="00E0F9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23" name="Rectangle: Rounded Corners 1">
              <a:extLst>
                <a:ext uri="{FF2B5EF4-FFF2-40B4-BE49-F238E27FC236}">
                  <a16:creationId xmlns:a16="http://schemas.microsoft.com/office/drawing/2014/main" id="{A1997D5C-4B65-4924-BD9E-56C920F203A8}"/>
                </a:ext>
              </a:extLst>
            </p:cNvPr>
            <p:cNvSpPr/>
            <p:nvPr/>
          </p:nvSpPr>
          <p:spPr>
            <a:xfrm>
              <a:off x="1311078" y="22150214"/>
              <a:ext cx="9099224" cy="12291148"/>
            </a:xfrm>
            <a:prstGeom prst="roundRect">
              <a:avLst>
                <a:gd name="adj" fmla="val 3922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43621265-9DD6-B4AD-5572-D3EC451A5A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2016917"/>
            <a:ext cx="9372600" cy="571507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Group 1"/>
          <p:cNvGrpSpPr/>
          <p:nvPr/>
        </p:nvGrpSpPr>
        <p:grpSpPr>
          <a:xfrm>
            <a:off x="-1066800" y="197264"/>
            <a:ext cx="7239000" cy="1066800"/>
            <a:chOff x="-1752600" y="723901"/>
            <a:chExt cx="8610600" cy="1066800"/>
          </a:xfrm>
          <a:gradFill flip="none" rotWithShape="1">
            <a:gsLst>
              <a:gs pos="100000">
                <a:srgbClr val="0394BA"/>
              </a:gs>
              <a:gs pos="0">
                <a:srgbClr val="1C4583"/>
              </a:gs>
            </a:gsLst>
            <a:lin ang="10800000" scaled="1"/>
            <a:tileRect/>
          </a:gradFill>
        </p:grpSpPr>
        <p:grpSp>
          <p:nvGrpSpPr>
            <p:cNvPr id="10" name="Group 4"/>
            <p:cNvGrpSpPr/>
            <p:nvPr/>
          </p:nvGrpSpPr>
          <p:grpSpPr>
            <a:xfrm rot="10800000">
              <a:off x="-1752600" y="723901"/>
              <a:ext cx="8610600" cy="1066800"/>
              <a:chOff x="0" y="0"/>
              <a:chExt cx="42746660" cy="5372100"/>
            </a:xfrm>
            <a:grpFill/>
          </p:grpSpPr>
          <p:sp>
            <p:nvSpPr>
              <p:cNvPr id="12" name="Freeform 5"/>
              <p:cNvSpPr/>
              <p:nvPr/>
            </p:nvSpPr>
            <p:spPr>
              <a:xfrm>
                <a:off x="0" y="0"/>
                <a:ext cx="42746660" cy="5372100"/>
              </a:xfrm>
              <a:custGeom>
                <a:avLst/>
                <a:gdLst/>
                <a:ahLst/>
                <a:cxnLst/>
                <a:rect l="l" t="t" r="r" b="b"/>
                <a:pathLst>
                  <a:path w="42746659" h="5372100">
                    <a:moveTo>
                      <a:pt x="41195991" y="0"/>
                    </a:moveTo>
                    <a:lnTo>
                      <a:pt x="1550670" y="0"/>
                    </a:lnTo>
                    <a:lnTo>
                      <a:pt x="0" y="2686050"/>
                    </a:lnTo>
                    <a:lnTo>
                      <a:pt x="1550670" y="5372100"/>
                    </a:lnTo>
                    <a:lnTo>
                      <a:pt x="41195991" y="5372100"/>
                    </a:lnTo>
                    <a:lnTo>
                      <a:pt x="42746659" y="2686050"/>
                    </a:lnTo>
                    <a:lnTo>
                      <a:pt x="41195991" y="0"/>
                    </a:lnTo>
                    <a:close/>
                  </a:path>
                </a:pathLst>
              </a:custGeom>
              <a:grpFill/>
            </p:spPr>
          </p:sp>
        </p:grpSp>
        <p:sp>
          <p:nvSpPr>
            <p:cNvPr id="4" name="TextBox 3"/>
            <p:cNvSpPr txBox="1"/>
            <p:nvPr/>
          </p:nvSpPr>
          <p:spPr>
            <a:xfrm>
              <a:off x="-150590" y="894177"/>
              <a:ext cx="4932761" cy="707886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4000" dirty="0" err="1">
                  <a:solidFill>
                    <a:schemeClr val="bg1"/>
                  </a:solidFill>
                  <a:latin typeface="Muli Bold" panose="020B0604020202020204" charset="0"/>
                </a:rPr>
                <a:t>Công</a:t>
              </a:r>
              <a:r>
                <a:rPr lang="en-US" sz="4000" dirty="0">
                  <a:solidFill>
                    <a:schemeClr val="bg1"/>
                  </a:solidFill>
                  <a:latin typeface="Muli Bold" panose="020B0604020202020204" charset="0"/>
                </a:rPr>
                <a:t> </a:t>
              </a:r>
              <a:r>
                <a:rPr lang="en-US" sz="4000" dirty="0" err="1">
                  <a:solidFill>
                    <a:schemeClr val="bg1"/>
                  </a:solidFill>
                  <a:latin typeface="Muli Bold" panose="020B0604020202020204" charset="0"/>
                </a:rPr>
                <a:t>nghệ</a:t>
              </a:r>
              <a:r>
                <a:rPr lang="en-US" sz="4000" dirty="0">
                  <a:solidFill>
                    <a:schemeClr val="bg1"/>
                  </a:solidFill>
                  <a:latin typeface="Muli Bold" panose="020B0604020202020204" charset="0"/>
                </a:rPr>
                <a:t> </a:t>
              </a:r>
              <a:r>
                <a:rPr lang="en-US" sz="4000" dirty="0" err="1">
                  <a:solidFill>
                    <a:schemeClr val="bg1"/>
                  </a:solidFill>
                  <a:latin typeface="Muli Bold" panose="020B0604020202020204" charset="0"/>
                </a:rPr>
                <a:t>sử</a:t>
              </a:r>
              <a:r>
                <a:rPr lang="en-US" sz="4000" dirty="0">
                  <a:solidFill>
                    <a:schemeClr val="bg1"/>
                  </a:solidFill>
                  <a:latin typeface="Muli Bold" panose="020B0604020202020204" charset="0"/>
                </a:rPr>
                <a:t> </a:t>
              </a:r>
              <a:r>
                <a:rPr lang="en-US" sz="4000" dirty="0" err="1">
                  <a:solidFill>
                    <a:schemeClr val="bg1"/>
                  </a:solidFill>
                  <a:latin typeface="Muli Bold" panose="020B0604020202020204" charset="0"/>
                </a:rPr>
                <a:t>dụng</a:t>
              </a:r>
              <a:endParaRPr lang="en-US" sz="4000" dirty="0">
                <a:solidFill>
                  <a:schemeClr val="bg1"/>
                </a:solidFill>
                <a:latin typeface="Muli Bold" panose="020B0604020202020204" charset="0"/>
              </a:endParaRPr>
            </a:p>
          </p:txBody>
        </p:sp>
      </p:grpSp>
      <p:sp>
        <p:nvSpPr>
          <p:cNvPr id="6" name="Rounded Rectangle 5"/>
          <p:cNvSpPr/>
          <p:nvPr/>
        </p:nvSpPr>
        <p:spPr>
          <a:xfrm>
            <a:off x="6715238" y="1245954"/>
            <a:ext cx="4374239" cy="736395"/>
          </a:xfrm>
          <a:prstGeom prst="roundRect">
            <a:avLst/>
          </a:prstGeom>
          <a:gradFill flip="none" rotWithShape="1">
            <a:gsLst>
              <a:gs pos="100000">
                <a:srgbClr val="0394BA"/>
              </a:gs>
              <a:gs pos="0">
                <a:srgbClr val="1C4583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Muli Bold" panose="020B0604020202020204" charset="0"/>
              </a:rPr>
              <a:t>Unity</a:t>
            </a:r>
          </a:p>
        </p:txBody>
      </p:sp>
      <p:sp>
        <p:nvSpPr>
          <p:cNvPr id="15" name="Google Shape;120;p4"/>
          <p:cNvSpPr txBox="1"/>
          <p:nvPr/>
        </p:nvSpPr>
        <p:spPr>
          <a:xfrm>
            <a:off x="124006" y="9512529"/>
            <a:ext cx="3381194" cy="507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spAutoFit/>
          </a:bodyPr>
          <a:lstStyle/>
          <a:p>
            <a:r>
              <a:rPr lang="en-US" sz="2400" b="1" i="1" dirty="0" err="1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Đồ</a:t>
            </a:r>
            <a:r>
              <a:rPr lang="en-US" sz="2400" b="1" i="1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 </a:t>
            </a:r>
            <a:r>
              <a:rPr lang="en-US" sz="2400" b="1" i="1" dirty="0" err="1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án</a:t>
            </a:r>
            <a:r>
              <a:rPr lang="en-US" sz="2400" b="1" i="1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 </a:t>
            </a:r>
            <a:r>
              <a:rPr lang="en-US" sz="2400" b="1" i="1" dirty="0" err="1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tốt</a:t>
            </a:r>
            <a:r>
              <a:rPr lang="en-US" sz="2400" b="1" i="1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 </a:t>
            </a:r>
            <a:r>
              <a:rPr lang="en-US" sz="2400" b="1" i="1" dirty="0" err="1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nghiệp</a:t>
            </a:r>
            <a:endParaRPr sz="2400" b="1" i="1" dirty="0">
              <a:solidFill>
                <a:schemeClr val="lt1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20;p4"/>
          <p:cNvSpPr txBox="1"/>
          <p:nvPr/>
        </p:nvSpPr>
        <p:spPr>
          <a:xfrm>
            <a:off x="6421603" y="9512528"/>
            <a:ext cx="5444793" cy="507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spAutoFit/>
          </a:bodyPr>
          <a:lstStyle/>
          <a:p>
            <a:pPr algn="ctr"/>
            <a:r>
              <a:rPr lang="en-US" sz="2400" b="1" i="1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Hà </a:t>
            </a:r>
            <a:r>
              <a:rPr lang="en-US" sz="2400" b="1" i="1" dirty="0" err="1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Nội</a:t>
            </a:r>
            <a:r>
              <a:rPr lang="en-US" sz="2400" b="1" i="1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, </a:t>
            </a:r>
            <a:r>
              <a:rPr lang="en-US" sz="2400" b="1" i="1" dirty="0" err="1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ngày</a:t>
            </a:r>
            <a:r>
              <a:rPr lang="en-US" sz="2400" b="1" i="1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 29 </a:t>
            </a:r>
            <a:r>
              <a:rPr lang="en-US" sz="2400" b="1" i="1" dirty="0" err="1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tháng</a:t>
            </a:r>
            <a:r>
              <a:rPr lang="en-US" sz="2400" b="1" i="1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 05 </a:t>
            </a:r>
            <a:r>
              <a:rPr lang="en-US" sz="2400" b="1" i="1" dirty="0" err="1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năm</a:t>
            </a:r>
            <a:r>
              <a:rPr lang="en-US" sz="2400" b="1" i="1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 2024</a:t>
            </a:r>
            <a:endParaRPr sz="2400" b="1" i="1" dirty="0">
              <a:solidFill>
                <a:schemeClr val="lt1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20;p4"/>
          <p:cNvSpPr txBox="1"/>
          <p:nvPr/>
        </p:nvSpPr>
        <p:spPr>
          <a:xfrm>
            <a:off x="14381630" y="9469011"/>
            <a:ext cx="3944294" cy="507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spAutoFit/>
          </a:bodyPr>
          <a:lstStyle/>
          <a:p>
            <a:pPr algn="r"/>
            <a:r>
              <a:rPr lang="en-US" sz="2400" b="1" i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Khoa công nghệ thông tin</a:t>
            </a:r>
            <a:endParaRPr sz="2400" b="1" i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267690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4"/>
          <p:cNvPicPr preferRelativeResize="0"/>
          <p:nvPr/>
        </p:nvPicPr>
        <p:blipFill rotWithShape="1">
          <a:blip r:embed="rId3">
            <a:alphaModFix/>
          </a:blip>
          <a:srcRect t="21371"/>
          <a:stretch/>
        </p:blipFill>
        <p:spPr>
          <a:xfrm>
            <a:off x="1" y="4874456"/>
            <a:ext cx="18287999" cy="541254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" name="Group 19"/>
          <p:cNvGrpSpPr/>
          <p:nvPr/>
        </p:nvGrpSpPr>
        <p:grpSpPr>
          <a:xfrm>
            <a:off x="3581400" y="1714501"/>
            <a:ext cx="10439400" cy="6248400"/>
            <a:chOff x="1140316" y="21831484"/>
            <a:chExt cx="9393586" cy="13068116"/>
          </a:xfrm>
        </p:grpSpPr>
        <p:sp>
          <p:nvSpPr>
            <p:cNvPr id="22" name="Rectangle: Rounded Corners 1">
              <a:extLst>
                <a:ext uri="{FF2B5EF4-FFF2-40B4-BE49-F238E27FC236}">
                  <a16:creationId xmlns:a16="http://schemas.microsoft.com/office/drawing/2014/main" id="{A1997D5C-4B65-4924-BD9E-56C920F203A8}"/>
                </a:ext>
              </a:extLst>
            </p:cNvPr>
            <p:cNvSpPr/>
            <p:nvPr/>
          </p:nvSpPr>
          <p:spPr>
            <a:xfrm>
              <a:off x="1140316" y="21831484"/>
              <a:ext cx="9393586" cy="13068116"/>
            </a:xfrm>
            <a:prstGeom prst="roundRect">
              <a:avLst>
                <a:gd name="adj" fmla="val 3922"/>
              </a:avLst>
            </a:prstGeom>
            <a:gradFill>
              <a:gsLst>
                <a:gs pos="0">
                  <a:srgbClr val="038AB2"/>
                </a:gs>
                <a:gs pos="100000">
                  <a:srgbClr val="00E0F9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23" name="Rectangle: Rounded Corners 1">
              <a:extLst>
                <a:ext uri="{FF2B5EF4-FFF2-40B4-BE49-F238E27FC236}">
                  <a16:creationId xmlns:a16="http://schemas.microsoft.com/office/drawing/2014/main" id="{A1997D5C-4B65-4924-BD9E-56C920F203A8}"/>
                </a:ext>
              </a:extLst>
            </p:cNvPr>
            <p:cNvSpPr/>
            <p:nvPr/>
          </p:nvSpPr>
          <p:spPr>
            <a:xfrm>
              <a:off x="1311078" y="22150214"/>
              <a:ext cx="9099224" cy="12291148"/>
            </a:xfrm>
            <a:prstGeom prst="roundRect">
              <a:avLst>
                <a:gd name="adj" fmla="val 3922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-1066800" y="197264"/>
            <a:ext cx="7239000" cy="1066800"/>
            <a:chOff x="-1752600" y="723901"/>
            <a:chExt cx="8610600" cy="1066800"/>
          </a:xfrm>
          <a:gradFill flip="none" rotWithShape="1">
            <a:gsLst>
              <a:gs pos="100000">
                <a:srgbClr val="0394BA"/>
              </a:gs>
              <a:gs pos="0">
                <a:srgbClr val="1C4583"/>
              </a:gs>
            </a:gsLst>
            <a:lin ang="10800000" scaled="1"/>
            <a:tileRect/>
          </a:gradFill>
        </p:grpSpPr>
        <p:grpSp>
          <p:nvGrpSpPr>
            <p:cNvPr id="10" name="Group 4"/>
            <p:cNvGrpSpPr/>
            <p:nvPr/>
          </p:nvGrpSpPr>
          <p:grpSpPr>
            <a:xfrm rot="10800000">
              <a:off x="-1752600" y="723901"/>
              <a:ext cx="8610600" cy="1066800"/>
              <a:chOff x="0" y="0"/>
              <a:chExt cx="42746660" cy="5372100"/>
            </a:xfrm>
            <a:grpFill/>
          </p:grpSpPr>
          <p:sp>
            <p:nvSpPr>
              <p:cNvPr id="12" name="Freeform 5"/>
              <p:cNvSpPr/>
              <p:nvPr/>
            </p:nvSpPr>
            <p:spPr>
              <a:xfrm>
                <a:off x="0" y="0"/>
                <a:ext cx="42746660" cy="5372100"/>
              </a:xfrm>
              <a:custGeom>
                <a:avLst/>
                <a:gdLst/>
                <a:ahLst/>
                <a:cxnLst/>
                <a:rect l="l" t="t" r="r" b="b"/>
                <a:pathLst>
                  <a:path w="42746659" h="5372100">
                    <a:moveTo>
                      <a:pt x="41195991" y="0"/>
                    </a:moveTo>
                    <a:lnTo>
                      <a:pt x="1550670" y="0"/>
                    </a:lnTo>
                    <a:lnTo>
                      <a:pt x="0" y="2686050"/>
                    </a:lnTo>
                    <a:lnTo>
                      <a:pt x="1550670" y="5372100"/>
                    </a:lnTo>
                    <a:lnTo>
                      <a:pt x="41195991" y="5372100"/>
                    </a:lnTo>
                    <a:lnTo>
                      <a:pt x="42746659" y="2686050"/>
                    </a:lnTo>
                    <a:lnTo>
                      <a:pt x="41195991" y="0"/>
                    </a:lnTo>
                    <a:close/>
                  </a:path>
                </a:pathLst>
              </a:custGeom>
              <a:grpFill/>
            </p:spPr>
          </p:sp>
        </p:grpSp>
        <p:sp>
          <p:nvSpPr>
            <p:cNvPr id="4" name="TextBox 3"/>
            <p:cNvSpPr txBox="1"/>
            <p:nvPr/>
          </p:nvSpPr>
          <p:spPr>
            <a:xfrm>
              <a:off x="-150590" y="894177"/>
              <a:ext cx="4932761" cy="707886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4000" dirty="0" err="1">
                  <a:solidFill>
                    <a:schemeClr val="bg1"/>
                  </a:solidFill>
                  <a:latin typeface="Muli Bold" panose="020B0604020202020204" charset="0"/>
                </a:rPr>
                <a:t>Công</a:t>
              </a:r>
              <a:r>
                <a:rPr lang="en-US" sz="4000" dirty="0">
                  <a:solidFill>
                    <a:schemeClr val="bg1"/>
                  </a:solidFill>
                  <a:latin typeface="Muli Bold" panose="020B0604020202020204" charset="0"/>
                </a:rPr>
                <a:t> </a:t>
              </a:r>
              <a:r>
                <a:rPr lang="en-US" sz="4000" dirty="0" err="1">
                  <a:solidFill>
                    <a:schemeClr val="bg1"/>
                  </a:solidFill>
                  <a:latin typeface="Muli Bold" panose="020B0604020202020204" charset="0"/>
                </a:rPr>
                <a:t>nghệ</a:t>
              </a:r>
              <a:r>
                <a:rPr lang="en-US" sz="4000" dirty="0">
                  <a:solidFill>
                    <a:schemeClr val="bg1"/>
                  </a:solidFill>
                  <a:latin typeface="Muli Bold" panose="020B0604020202020204" charset="0"/>
                </a:rPr>
                <a:t> </a:t>
              </a:r>
              <a:r>
                <a:rPr lang="en-US" sz="4000" dirty="0" err="1">
                  <a:solidFill>
                    <a:schemeClr val="bg1"/>
                  </a:solidFill>
                  <a:latin typeface="Muli Bold" panose="020B0604020202020204" charset="0"/>
                </a:rPr>
                <a:t>sử</a:t>
              </a:r>
              <a:r>
                <a:rPr lang="en-US" sz="4000" dirty="0">
                  <a:solidFill>
                    <a:schemeClr val="bg1"/>
                  </a:solidFill>
                  <a:latin typeface="Muli Bold" panose="020B0604020202020204" charset="0"/>
                </a:rPr>
                <a:t> </a:t>
              </a:r>
              <a:r>
                <a:rPr lang="en-US" sz="4000" dirty="0" err="1">
                  <a:solidFill>
                    <a:schemeClr val="bg1"/>
                  </a:solidFill>
                  <a:latin typeface="Muli Bold" panose="020B0604020202020204" charset="0"/>
                </a:rPr>
                <a:t>dụng</a:t>
              </a:r>
              <a:endParaRPr lang="en-US" sz="4000" dirty="0">
                <a:solidFill>
                  <a:schemeClr val="bg1"/>
                </a:solidFill>
                <a:latin typeface="Muli Bold" panose="020B0604020202020204" charset="0"/>
              </a:endParaRPr>
            </a:p>
          </p:txBody>
        </p:sp>
      </p:grpSp>
      <p:sp>
        <p:nvSpPr>
          <p:cNvPr id="6" name="Rounded Rectangle 5"/>
          <p:cNvSpPr/>
          <p:nvPr/>
        </p:nvSpPr>
        <p:spPr>
          <a:xfrm>
            <a:off x="6715238" y="1245954"/>
            <a:ext cx="4374239" cy="736395"/>
          </a:xfrm>
          <a:prstGeom prst="roundRect">
            <a:avLst/>
          </a:prstGeom>
          <a:gradFill flip="none" rotWithShape="1">
            <a:gsLst>
              <a:gs pos="100000">
                <a:srgbClr val="0394BA"/>
              </a:gs>
              <a:gs pos="0">
                <a:srgbClr val="1C4583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Muli Bold" panose="020B0604020202020204" charset="0"/>
              </a:rPr>
              <a:t>Visual Studio</a:t>
            </a:r>
          </a:p>
        </p:txBody>
      </p:sp>
      <p:sp>
        <p:nvSpPr>
          <p:cNvPr id="15" name="Google Shape;120;p4"/>
          <p:cNvSpPr txBox="1"/>
          <p:nvPr/>
        </p:nvSpPr>
        <p:spPr>
          <a:xfrm>
            <a:off x="124006" y="9504346"/>
            <a:ext cx="3381194" cy="507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spAutoFit/>
          </a:bodyPr>
          <a:lstStyle/>
          <a:p>
            <a:r>
              <a:rPr lang="en-US" sz="2400" b="1" i="1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Đồ án tốt nghiệp</a:t>
            </a:r>
            <a:endParaRPr sz="2400" b="1" i="1">
              <a:solidFill>
                <a:schemeClr val="lt1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20;p4"/>
          <p:cNvSpPr txBox="1"/>
          <p:nvPr/>
        </p:nvSpPr>
        <p:spPr>
          <a:xfrm>
            <a:off x="6421603" y="9512529"/>
            <a:ext cx="5444793" cy="507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spAutoFit/>
          </a:bodyPr>
          <a:lstStyle/>
          <a:p>
            <a:pPr algn="ctr"/>
            <a:r>
              <a:rPr lang="en-US" sz="2400" b="1" i="1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Hà </a:t>
            </a:r>
            <a:r>
              <a:rPr lang="en-US" sz="2400" b="1" i="1" dirty="0" err="1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Nội</a:t>
            </a:r>
            <a:r>
              <a:rPr lang="en-US" sz="2400" b="1" i="1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, </a:t>
            </a:r>
            <a:r>
              <a:rPr lang="en-US" sz="2400" b="1" i="1" dirty="0" err="1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ngày</a:t>
            </a:r>
            <a:r>
              <a:rPr lang="en-US" sz="2400" b="1" i="1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 29 </a:t>
            </a:r>
            <a:r>
              <a:rPr lang="en-US" sz="2400" b="1" i="1" dirty="0" err="1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tháng</a:t>
            </a:r>
            <a:r>
              <a:rPr lang="en-US" sz="2400" b="1" i="1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 05 </a:t>
            </a:r>
            <a:r>
              <a:rPr lang="en-US" sz="2400" b="1" i="1" dirty="0" err="1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năm</a:t>
            </a:r>
            <a:r>
              <a:rPr lang="en-US" sz="2400" b="1" i="1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 2024</a:t>
            </a:r>
            <a:endParaRPr sz="2400" b="1" i="1" dirty="0">
              <a:solidFill>
                <a:schemeClr val="lt1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20;p4"/>
          <p:cNvSpPr txBox="1"/>
          <p:nvPr/>
        </p:nvSpPr>
        <p:spPr>
          <a:xfrm>
            <a:off x="14381630" y="9460828"/>
            <a:ext cx="3944294" cy="507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spAutoFit/>
          </a:bodyPr>
          <a:lstStyle/>
          <a:p>
            <a:pPr algn="r"/>
            <a:r>
              <a:rPr lang="en-US" sz="2400" b="1" i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Khoa công nghệ thông tin</a:t>
            </a:r>
            <a:endParaRPr sz="2400" b="1" i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Picture 4" descr="What's new in Visual Studio 2019 | Microsoft Learn">
            <a:extLst>
              <a:ext uri="{FF2B5EF4-FFF2-40B4-BE49-F238E27FC236}">
                <a16:creationId xmlns:a16="http://schemas.microsoft.com/office/drawing/2014/main" id="{C8963662-2823-BBA1-C26E-BE1937911EC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2008510"/>
            <a:ext cx="9910960" cy="557977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0371208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4"/>
          <p:cNvPicPr preferRelativeResize="0"/>
          <p:nvPr/>
        </p:nvPicPr>
        <p:blipFill rotWithShape="1">
          <a:blip r:embed="rId3">
            <a:alphaModFix/>
          </a:blip>
          <a:srcRect t="21371"/>
          <a:stretch/>
        </p:blipFill>
        <p:spPr>
          <a:xfrm>
            <a:off x="1" y="4874456"/>
            <a:ext cx="18287999" cy="541254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" name="Group 19"/>
          <p:cNvGrpSpPr/>
          <p:nvPr/>
        </p:nvGrpSpPr>
        <p:grpSpPr>
          <a:xfrm>
            <a:off x="3581400" y="1714501"/>
            <a:ext cx="10439400" cy="6248400"/>
            <a:chOff x="1140316" y="21831484"/>
            <a:chExt cx="9393586" cy="13068116"/>
          </a:xfrm>
        </p:grpSpPr>
        <p:sp>
          <p:nvSpPr>
            <p:cNvPr id="22" name="Rectangle: Rounded Corners 1">
              <a:extLst>
                <a:ext uri="{FF2B5EF4-FFF2-40B4-BE49-F238E27FC236}">
                  <a16:creationId xmlns:a16="http://schemas.microsoft.com/office/drawing/2014/main" id="{A1997D5C-4B65-4924-BD9E-56C920F203A8}"/>
                </a:ext>
              </a:extLst>
            </p:cNvPr>
            <p:cNvSpPr/>
            <p:nvPr/>
          </p:nvSpPr>
          <p:spPr>
            <a:xfrm>
              <a:off x="1140316" y="21831484"/>
              <a:ext cx="9393586" cy="13068116"/>
            </a:xfrm>
            <a:prstGeom prst="roundRect">
              <a:avLst>
                <a:gd name="adj" fmla="val 3922"/>
              </a:avLst>
            </a:prstGeom>
            <a:gradFill>
              <a:gsLst>
                <a:gs pos="0">
                  <a:srgbClr val="038AB2"/>
                </a:gs>
                <a:gs pos="100000">
                  <a:srgbClr val="00E0F9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23" name="Rectangle: Rounded Corners 1">
              <a:extLst>
                <a:ext uri="{FF2B5EF4-FFF2-40B4-BE49-F238E27FC236}">
                  <a16:creationId xmlns:a16="http://schemas.microsoft.com/office/drawing/2014/main" id="{A1997D5C-4B65-4924-BD9E-56C920F203A8}"/>
                </a:ext>
              </a:extLst>
            </p:cNvPr>
            <p:cNvSpPr/>
            <p:nvPr/>
          </p:nvSpPr>
          <p:spPr>
            <a:xfrm>
              <a:off x="1311078" y="22150214"/>
              <a:ext cx="9099224" cy="12291148"/>
            </a:xfrm>
            <a:prstGeom prst="roundRect">
              <a:avLst>
                <a:gd name="adj" fmla="val 3922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-1066800" y="197264"/>
            <a:ext cx="7239000" cy="1066800"/>
            <a:chOff x="-1752600" y="723901"/>
            <a:chExt cx="8610600" cy="1066800"/>
          </a:xfrm>
          <a:gradFill flip="none" rotWithShape="1">
            <a:gsLst>
              <a:gs pos="100000">
                <a:srgbClr val="0394BA"/>
              </a:gs>
              <a:gs pos="0">
                <a:srgbClr val="1C4583"/>
              </a:gs>
            </a:gsLst>
            <a:lin ang="10800000" scaled="1"/>
            <a:tileRect/>
          </a:gradFill>
        </p:grpSpPr>
        <p:grpSp>
          <p:nvGrpSpPr>
            <p:cNvPr id="10" name="Group 4"/>
            <p:cNvGrpSpPr/>
            <p:nvPr/>
          </p:nvGrpSpPr>
          <p:grpSpPr>
            <a:xfrm rot="10800000">
              <a:off x="-1752600" y="723901"/>
              <a:ext cx="8610600" cy="1066800"/>
              <a:chOff x="0" y="0"/>
              <a:chExt cx="42746660" cy="5372100"/>
            </a:xfrm>
            <a:grpFill/>
          </p:grpSpPr>
          <p:sp>
            <p:nvSpPr>
              <p:cNvPr id="12" name="Freeform 5"/>
              <p:cNvSpPr/>
              <p:nvPr/>
            </p:nvSpPr>
            <p:spPr>
              <a:xfrm>
                <a:off x="0" y="0"/>
                <a:ext cx="42746660" cy="5372100"/>
              </a:xfrm>
              <a:custGeom>
                <a:avLst/>
                <a:gdLst/>
                <a:ahLst/>
                <a:cxnLst/>
                <a:rect l="l" t="t" r="r" b="b"/>
                <a:pathLst>
                  <a:path w="42746659" h="5372100">
                    <a:moveTo>
                      <a:pt x="41195991" y="0"/>
                    </a:moveTo>
                    <a:lnTo>
                      <a:pt x="1550670" y="0"/>
                    </a:lnTo>
                    <a:lnTo>
                      <a:pt x="0" y="2686050"/>
                    </a:lnTo>
                    <a:lnTo>
                      <a:pt x="1550670" y="5372100"/>
                    </a:lnTo>
                    <a:lnTo>
                      <a:pt x="41195991" y="5372100"/>
                    </a:lnTo>
                    <a:lnTo>
                      <a:pt x="42746659" y="2686050"/>
                    </a:lnTo>
                    <a:lnTo>
                      <a:pt x="41195991" y="0"/>
                    </a:lnTo>
                    <a:close/>
                  </a:path>
                </a:pathLst>
              </a:custGeom>
              <a:grpFill/>
            </p:spPr>
          </p:sp>
        </p:grpSp>
        <p:sp>
          <p:nvSpPr>
            <p:cNvPr id="4" name="TextBox 3"/>
            <p:cNvSpPr txBox="1"/>
            <p:nvPr/>
          </p:nvSpPr>
          <p:spPr>
            <a:xfrm>
              <a:off x="-150590" y="894177"/>
              <a:ext cx="4932761" cy="707886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4000" dirty="0" err="1">
                  <a:solidFill>
                    <a:schemeClr val="bg1"/>
                  </a:solidFill>
                  <a:latin typeface="Muli Bold" panose="020B0604020202020204" charset="0"/>
                </a:rPr>
                <a:t>Công</a:t>
              </a:r>
              <a:r>
                <a:rPr lang="en-US" sz="4000" dirty="0">
                  <a:solidFill>
                    <a:schemeClr val="bg1"/>
                  </a:solidFill>
                  <a:latin typeface="Muli Bold" panose="020B0604020202020204" charset="0"/>
                </a:rPr>
                <a:t> </a:t>
              </a:r>
              <a:r>
                <a:rPr lang="en-US" sz="4000" dirty="0" err="1">
                  <a:solidFill>
                    <a:schemeClr val="bg1"/>
                  </a:solidFill>
                  <a:latin typeface="Muli Bold" panose="020B0604020202020204" charset="0"/>
                </a:rPr>
                <a:t>nghệ</a:t>
              </a:r>
              <a:r>
                <a:rPr lang="en-US" sz="4000" dirty="0">
                  <a:solidFill>
                    <a:schemeClr val="bg1"/>
                  </a:solidFill>
                  <a:latin typeface="Muli Bold" panose="020B0604020202020204" charset="0"/>
                </a:rPr>
                <a:t> </a:t>
              </a:r>
              <a:r>
                <a:rPr lang="en-US" sz="4000" dirty="0" err="1">
                  <a:solidFill>
                    <a:schemeClr val="bg1"/>
                  </a:solidFill>
                  <a:latin typeface="Muli Bold" panose="020B0604020202020204" charset="0"/>
                </a:rPr>
                <a:t>sử</a:t>
              </a:r>
              <a:r>
                <a:rPr lang="en-US" sz="4000" dirty="0">
                  <a:solidFill>
                    <a:schemeClr val="bg1"/>
                  </a:solidFill>
                  <a:latin typeface="Muli Bold" panose="020B0604020202020204" charset="0"/>
                </a:rPr>
                <a:t> </a:t>
              </a:r>
              <a:r>
                <a:rPr lang="en-US" sz="4000" dirty="0" err="1">
                  <a:solidFill>
                    <a:schemeClr val="bg1"/>
                  </a:solidFill>
                  <a:latin typeface="Muli Bold" panose="020B0604020202020204" charset="0"/>
                </a:rPr>
                <a:t>dụng</a:t>
              </a:r>
              <a:endParaRPr lang="en-US" sz="4000" dirty="0">
                <a:solidFill>
                  <a:schemeClr val="bg1"/>
                </a:solidFill>
                <a:latin typeface="Muli Bold" panose="020B0604020202020204" charset="0"/>
              </a:endParaRPr>
            </a:p>
          </p:txBody>
        </p:sp>
      </p:grpSp>
      <p:sp>
        <p:nvSpPr>
          <p:cNvPr id="6" name="Rounded Rectangle 5"/>
          <p:cNvSpPr/>
          <p:nvPr/>
        </p:nvSpPr>
        <p:spPr>
          <a:xfrm>
            <a:off x="6715238" y="1245954"/>
            <a:ext cx="4374239" cy="736395"/>
          </a:xfrm>
          <a:prstGeom prst="roundRect">
            <a:avLst/>
          </a:prstGeom>
          <a:gradFill flip="none" rotWithShape="1">
            <a:gsLst>
              <a:gs pos="100000">
                <a:srgbClr val="0394BA"/>
              </a:gs>
              <a:gs pos="0">
                <a:srgbClr val="1C4583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>
                <a:latin typeface="Muli Bold" panose="020B0604020202020204" charset="0"/>
              </a:rPr>
              <a:t>Ngôn</a:t>
            </a:r>
            <a:r>
              <a:rPr lang="en-US" sz="2800" dirty="0">
                <a:latin typeface="Muli Bold" panose="020B0604020202020204" charset="0"/>
              </a:rPr>
              <a:t> </a:t>
            </a:r>
            <a:r>
              <a:rPr lang="en-US" sz="2800" dirty="0" err="1">
                <a:latin typeface="Muli Bold" panose="020B0604020202020204" charset="0"/>
              </a:rPr>
              <a:t>ngữ</a:t>
            </a:r>
            <a:r>
              <a:rPr lang="en-US" sz="2800" dirty="0">
                <a:latin typeface="Muli Bold" panose="020B0604020202020204" charset="0"/>
              </a:rPr>
              <a:t> </a:t>
            </a:r>
            <a:r>
              <a:rPr lang="en-US" sz="2800" dirty="0" err="1">
                <a:latin typeface="Muli Bold" panose="020B0604020202020204" charset="0"/>
              </a:rPr>
              <a:t>lập</a:t>
            </a:r>
            <a:r>
              <a:rPr lang="en-US" sz="2800" dirty="0">
                <a:latin typeface="Muli Bold" panose="020B0604020202020204" charset="0"/>
              </a:rPr>
              <a:t> </a:t>
            </a:r>
            <a:r>
              <a:rPr lang="en-US" sz="2800" dirty="0" err="1">
                <a:latin typeface="Muli Bold" panose="020B0604020202020204" charset="0"/>
              </a:rPr>
              <a:t>trình</a:t>
            </a:r>
            <a:r>
              <a:rPr lang="en-US" sz="2800" dirty="0">
                <a:latin typeface="Muli Bold" panose="020B0604020202020204" charset="0"/>
              </a:rPr>
              <a:t> C#</a:t>
            </a:r>
          </a:p>
        </p:txBody>
      </p:sp>
      <p:sp>
        <p:nvSpPr>
          <p:cNvPr id="15" name="Google Shape;120;p4"/>
          <p:cNvSpPr txBox="1"/>
          <p:nvPr/>
        </p:nvSpPr>
        <p:spPr>
          <a:xfrm>
            <a:off x="124006" y="9512529"/>
            <a:ext cx="3381194" cy="507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spAutoFit/>
          </a:bodyPr>
          <a:lstStyle/>
          <a:p>
            <a:r>
              <a:rPr lang="en-US" sz="2400" b="1" i="1" dirty="0" err="1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Đồ</a:t>
            </a:r>
            <a:r>
              <a:rPr lang="en-US" sz="2400" b="1" i="1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 </a:t>
            </a:r>
            <a:r>
              <a:rPr lang="en-US" sz="2400" b="1" i="1" dirty="0" err="1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án</a:t>
            </a:r>
            <a:r>
              <a:rPr lang="en-US" sz="2400" b="1" i="1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 </a:t>
            </a:r>
            <a:r>
              <a:rPr lang="en-US" sz="2400" b="1" i="1" dirty="0" err="1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tốt</a:t>
            </a:r>
            <a:r>
              <a:rPr lang="en-US" sz="2400" b="1" i="1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 </a:t>
            </a:r>
            <a:r>
              <a:rPr lang="en-US" sz="2400" b="1" i="1" dirty="0" err="1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nghiệp</a:t>
            </a:r>
            <a:endParaRPr sz="2400" b="1" i="1" dirty="0">
              <a:solidFill>
                <a:schemeClr val="lt1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20;p4"/>
          <p:cNvSpPr txBox="1"/>
          <p:nvPr/>
        </p:nvSpPr>
        <p:spPr>
          <a:xfrm>
            <a:off x="6421603" y="9512529"/>
            <a:ext cx="5444793" cy="507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spAutoFit/>
          </a:bodyPr>
          <a:lstStyle/>
          <a:p>
            <a:pPr algn="ctr"/>
            <a:r>
              <a:rPr lang="en-US" sz="2400" b="1" i="1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Hà </a:t>
            </a:r>
            <a:r>
              <a:rPr lang="en-US" sz="2400" b="1" i="1" dirty="0" err="1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Nội</a:t>
            </a:r>
            <a:r>
              <a:rPr lang="en-US" sz="2400" b="1" i="1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, </a:t>
            </a:r>
            <a:r>
              <a:rPr lang="en-US" sz="2400" b="1" i="1" dirty="0" err="1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ngày</a:t>
            </a:r>
            <a:r>
              <a:rPr lang="en-US" sz="2400" b="1" i="1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 29 </a:t>
            </a:r>
            <a:r>
              <a:rPr lang="en-US" sz="2400" b="1" i="1" dirty="0" err="1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tháng</a:t>
            </a:r>
            <a:r>
              <a:rPr lang="en-US" sz="2400" b="1" i="1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 05 </a:t>
            </a:r>
            <a:r>
              <a:rPr lang="en-US" sz="2400" b="1" i="1" dirty="0" err="1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năm</a:t>
            </a:r>
            <a:r>
              <a:rPr lang="en-US" sz="2400" b="1" i="1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 2024</a:t>
            </a:r>
            <a:endParaRPr sz="2400" b="1" i="1" dirty="0">
              <a:solidFill>
                <a:schemeClr val="lt1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20;p4"/>
          <p:cNvSpPr txBox="1"/>
          <p:nvPr/>
        </p:nvSpPr>
        <p:spPr>
          <a:xfrm>
            <a:off x="14381630" y="9469011"/>
            <a:ext cx="3944294" cy="507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spAutoFit/>
          </a:bodyPr>
          <a:lstStyle/>
          <a:p>
            <a:pPr algn="r"/>
            <a:r>
              <a:rPr lang="en-US" sz="2400" b="1" i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Khoa công nghệ thông tin</a:t>
            </a:r>
            <a:endParaRPr sz="2400" b="1" i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 descr="Ứng dụng của C#, Ưu nhược điểm của C# - So sánh Java và C#">
            <a:extLst>
              <a:ext uri="{FF2B5EF4-FFF2-40B4-BE49-F238E27FC236}">
                <a16:creationId xmlns:a16="http://schemas.microsoft.com/office/drawing/2014/main" id="{89C2C2B5-9FAF-AC10-C1C5-FEAAB14DDD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2019300"/>
            <a:ext cx="9882212" cy="556359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0501015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>
          <a:blip xmlns:r="http://schemas.openxmlformats.org/officeDocument/2006/relationships" r:embed="rId1"/>
          <a:stretch>
            <a:fillRect/>
          </a:stretch>
        </a:blip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786</TotalTime>
  <Words>1039</Words>
  <Application>Microsoft Office PowerPoint</Application>
  <PresentationFormat>Custom</PresentationFormat>
  <Paragraphs>197</Paragraphs>
  <Slides>27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Tahoma</vt:lpstr>
      <vt:lpstr>Muli Bold</vt:lpstr>
      <vt:lpstr>Arial</vt:lpstr>
      <vt:lpstr>Calibri</vt:lpstr>
      <vt:lpstr>Wingdings</vt:lpstr>
      <vt:lpstr>Office Theme</vt:lpstr>
      <vt:lpstr>LỄ BẢO VỆ ĐỒ ÁN TỐT NGHIỆP</vt:lpstr>
      <vt:lpstr>BÁO CÁO ĐỒ ÁN TỐT NGHIỆP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and Purple Casual Corporate App Development Startup Digital Brainstorm Presentation</dc:title>
  <dc:creator>DITI</dc:creator>
  <cp:lastModifiedBy>Lê Đức Dương</cp:lastModifiedBy>
  <cp:revision>66</cp:revision>
  <dcterms:created xsi:type="dcterms:W3CDTF">2006-08-16T00:00:00Z</dcterms:created>
  <dcterms:modified xsi:type="dcterms:W3CDTF">2024-05-26T20:56:48Z</dcterms:modified>
  <dc:identifier>DAGGIgnhgLw</dc:identifier>
</cp:coreProperties>
</file>